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2"/>
  </p:notesMasterIdLst>
  <p:handoutMasterIdLst>
    <p:handoutMasterId r:id="rId13"/>
  </p:handoutMasterIdLst>
  <p:sldIdLst>
    <p:sldId id="316" r:id="rId2"/>
    <p:sldId id="273" r:id="rId3"/>
    <p:sldId id="336" r:id="rId4"/>
    <p:sldId id="337" r:id="rId5"/>
    <p:sldId id="340" r:id="rId6"/>
    <p:sldId id="341" r:id="rId7"/>
    <p:sldId id="342" r:id="rId8"/>
    <p:sldId id="338" r:id="rId9"/>
    <p:sldId id="339" r:id="rId10"/>
    <p:sldId id="284" r:id="rId11"/>
  </p:sldIdLst>
  <p:sldSz cx="9144000" cy="5143500" type="screen16x9"/>
  <p:notesSz cx="6858000" cy="9144000"/>
  <p:embeddedFontLst>
    <p:embeddedFont>
      <p:font typeface="Manjari" panose="02000503000000000000" pitchFamily="2" charset="0"/>
      <p:regular r:id="rId14"/>
      <p:bold r:id="rId15"/>
    </p:embeddedFont>
    <p:embeddedFont>
      <p:font typeface="Montserrat Black" panose="020F0502020204030204" pitchFamily="34" charset="0"/>
      <p:bold r:id="rId16"/>
      <p:italic r:id="rId17"/>
      <p:boldItalic r:id="rId18"/>
    </p:embeddedFont>
    <p:embeddedFont>
      <p:font typeface="Open Sans" panose="020B0606030504020204" pitchFamily="34" charset="0"/>
      <p:regular r:id="rId19"/>
      <p:bold r:id="rId20"/>
      <p:italic r:id="rId21"/>
      <p:boldItalic r:id="rId22"/>
    </p:embeddedFont>
    <p:embeddedFont>
      <p:font typeface="Oswald" pitchFamily="2" charset="77"/>
      <p:regular r:id="rId23"/>
      <p:bold r:id="rId24"/>
    </p:embeddedFont>
    <p:embeddedFont>
      <p:font typeface="Roboto Condensed Light" panose="020F0302020204030204" pitchFamily="34" charset="0"/>
      <p:regular r:id="rId25"/>
      <p: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9BD6"/>
    <a:srgbClr val="976B94"/>
    <a:srgbClr val="FFB6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BF695F4-E2B4-4827-8C73-184ABCA12B10}">
  <a:tblStyle styleId="{9BF695F4-E2B4-4827-8C73-184ABCA12B1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317" autoAdjust="0"/>
    <p:restoredTop sz="94518" autoAdjust="0"/>
  </p:normalViewPr>
  <p:slideViewPr>
    <p:cSldViewPr snapToGrid="0">
      <p:cViewPr varScale="1">
        <p:scale>
          <a:sx n="160" d="100"/>
          <a:sy n="160" d="100"/>
        </p:scale>
        <p:origin x="158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79C72D2-0BFC-449F-8B28-4FBCB95A7B3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2AA5098-1713-4AB0-BF0B-906CCE4DA0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ACC36F9-96E3-4AAE-9FDB-8ACAE2532B41}" type="datetimeFigureOut">
              <a:rPr lang="en-US" smtClean="0"/>
              <a:t>11/17/24</a:t>
            </a:fld>
            <a:endParaRPr lang="en-US"/>
          </a:p>
        </p:txBody>
      </p:sp>
      <p:sp>
        <p:nvSpPr>
          <p:cNvPr id="4" name="Footer Placeholder 3">
            <a:extLst>
              <a:ext uri="{FF2B5EF4-FFF2-40B4-BE49-F238E27FC236}">
                <a16:creationId xmlns:a16="http://schemas.microsoft.com/office/drawing/2014/main" id="{4B3ADD1A-2EB6-4771-B8B2-AB4D0F89B60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SFSU BIOL708 with Anne Simonis (2023)</a:t>
            </a:r>
          </a:p>
        </p:txBody>
      </p:sp>
      <p:sp>
        <p:nvSpPr>
          <p:cNvPr id="5" name="Slide Number Placeholder 4">
            <a:extLst>
              <a:ext uri="{FF2B5EF4-FFF2-40B4-BE49-F238E27FC236}">
                <a16:creationId xmlns:a16="http://schemas.microsoft.com/office/drawing/2014/main" id="{FAE77757-D36C-408D-8A02-9C34FCD2C2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DF8B8A5-9FD9-4258-8736-C6ED7BD88D6C}" type="slidenum">
              <a:rPr lang="en-US" smtClean="0"/>
              <a:t>‹#›</a:t>
            </a:fld>
            <a:endParaRPr lang="en-US"/>
          </a:p>
        </p:txBody>
      </p:sp>
    </p:spTree>
    <p:extLst>
      <p:ext uri="{BB962C8B-B14F-4D97-AF65-F5344CB8AC3E}">
        <p14:creationId xmlns:p14="http://schemas.microsoft.com/office/powerpoint/2010/main" val="2284126232"/>
      </p:ext>
    </p:extLst>
  </p:cSld>
  <p:clrMap bg1="lt1" tx1="dk1" bg2="lt2" tx2="dk2" accent1="accent1" accent2="accent2" accent3="accent3" accent4="accent4" accent5="accent5" accent6="accent6" hlink="hlink" folHlink="folHlink"/>
  <p:hf sldNum="0" hdr="0" dt="0"/>
</p:handoutMaster>
</file>

<file path=ppt/media/image1.jpeg>
</file>

<file path=ppt/media/image2.jpeg>
</file>

<file path=ppt/media/image3.jpe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sldNum="0" hd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0"/>
        <p:cNvGrpSpPr/>
        <p:nvPr/>
      </p:nvGrpSpPr>
      <p:grpSpPr>
        <a:xfrm>
          <a:off x="0" y="0"/>
          <a:ext cx="0" cy="0"/>
          <a:chOff x="0" y="0"/>
          <a:chExt cx="0" cy="0"/>
        </a:xfrm>
      </p:grpSpPr>
      <p:sp>
        <p:nvSpPr>
          <p:cNvPr id="3101" name="Google Shape;3101;g9ac7ea12a4_0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2" name="Google Shape;3102;g9ac7ea12a4_0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9320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4"/>
        <p:cNvGrpSpPr/>
        <p:nvPr/>
      </p:nvGrpSpPr>
      <p:grpSpPr>
        <a:xfrm>
          <a:off x="0" y="0"/>
          <a:ext cx="0" cy="0"/>
          <a:chOff x="0" y="0"/>
          <a:chExt cx="0" cy="0"/>
        </a:xfrm>
      </p:grpSpPr>
      <p:sp>
        <p:nvSpPr>
          <p:cNvPr id="3665" name="Google Shape;3665;ga43be9d971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6" name="Google Shape;3666;ga43be9d971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0"/>
        <p:cNvGrpSpPr/>
        <p:nvPr/>
      </p:nvGrpSpPr>
      <p:grpSpPr>
        <a:xfrm>
          <a:off x="0" y="0"/>
          <a:ext cx="0" cy="0"/>
          <a:chOff x="0" y="0"/>
          <a:chExt cx="0" cy="0"/>
        </a:xfrm>
      </p:grpSpPr>
      <p:sp>
        <p:nvSpPr>
          <p:cNvPr id="3471" name="Google Shape;3471;ga43be9d971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2" name="Google Shape;3472;ga43be9d971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0"/>
        <p:cNvGrpSpPr/>
        <p:nvPr/>
      </p:nvGrpSpPr>
      <p:grpSpPr>
        <a:xfrm>
          <a:off x="0" y="0"/>
          <a:ext cx="0" cy="0"/>
          <a:chOff x="0" y="0"/>
          <a:chExt cx="0" cy="0"/>
        </a:xfrm>
      </p:grpSpPr>
      <p:sp>
        <p:nvSpPr>
          <p:cNvPr id="3471" name="Google Shape;3471;ga43be9d971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2" name="Google Shape;3472;ga43be9d971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3208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0"/>
        <p:cNvGrpSpPr/>
        <p:nvPr/>
      </p:nvGrpSpPr>
      <p:grpSpPr>
        <a:xfrm>
          <a:off x="0" y="0"/>
          <a:ext cx="0" cy="0"/>
          <a:chOff x="0" y="0"/>
          <a:chExt cx="0" cy="0"/>
        </a:xfrm>
      </p:grpSpPr>
      <p:sp>
        <p:nvSpPr>
          <p:cNvPr id="3471" name="Google Shape;3471;ga43be9d971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2" name="Google Shape;3472;ga43be9d971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54108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0"/>
        <p:cNvGrpSpPr/>
        <p:nvPr/>
      </p:nvGrpSpPr>
      <p:grpSpPr>
        <a:xfrm>
          <a:off x="0" y="0"/>
          <a:ext cx="0" cy="0"/>
          <a:chOff x="0" y="0"/>
          <a:chExt cx="0" cy="0"/>
        </a:xfrm>
      </p:grpSpPr>
      <p:sp>
        <p:nvSpPr>
          <p:cNvPr id="3471" name="Google Shape;3471;ga43be9d971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2" name="Google Shape;3472;ga43be9d971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95268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0"/>
        <p:cNvGrpSpPr/>
        <p:nvPr/>
      </p:nvGrpSpPr>
      <p:grpSpPr>
        <a:xfrm>
          <a:off x="0" y="0"/>
          <a:ext cx="0" cy="0"/>
          <a:chOff x="0" y="0"/>
          <a:chExt cx="0" cy="0"/>
        </a:xfrm>
      </p:grpSpPr>
      <p:sp>
        <p:nvSpPr>
          <p:cNvPr id="3471" name="Google Shape;3471;ga43be9d971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2" name="Google Shape;3472;ga43be9d971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655576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0"/>
        <p:cNvGrpSpPr/>
        <p:nvPr/>
      </p:nvGrpSpPr>
      <p:grpSpPr>
        <a:xfrm>
          <a:off x="0" y="0"/>
          <a:ext cx="0" cy="0"/>
          <a:chOff x="0" y="0"/>
          <a:chExt cx="0" cy="0"/>
        </a:xfrm>
      </p:grpSpPr>
      <p:sp>
        <p:nvSpPr>
          <p:cNvPr id="3471" name="Google Shape;3471;ga43be9d971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2" name="Google Shape;3472;ga43be9d971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56914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0"/>
        <p:cNvGrpSpPr/>
        <p:nvPr/>
      </p:nvGrpSpPr>
      <p:grpSpPr>
        <a:xfrm>
          <a:off x="0" y="0"/>
          <a:ext cx="0" cy="0"/>
          <a:chOff x="0" y="0"/>
          <a:chExt cx="0" cy="0"/>
        </a:xfrm>
      </p:grpSpPr>
      <p:sp>
        <p:nvSpPr>
          <p:cNvPr id="3471" name="Google Shape;3471;ga43be9d971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2" name="Google Shape;3472;ga43be9d971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69447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0"/>
        <p:cNvGrpSpPr/>
        <p:nvPr/>
      </p:nvGrpSpPr>
      <p:grpSpPr>
        <a:xfrm>
          <a:off x="0" y="0"/>
          <a:ext cx="0" cy="0"/>
          <a:chOff x="0" y="0"/>
          <a:chExt cx="0" cy="0"/>
        </a:xfrm>
      </p:grpSpPr>
      <p:sp>
        <p:nvSpPr>
          <p:cNvPr id="3471" name="Google Shape;3471;ga43be9d971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2" name="Google Shape;3472;ga43be9d971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44704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5"/>
        <p:cNvGrpSpPr/>
        <p:nvPr/>
      </p:nvGrpSpPr>
      <p:grpSpPr>
        <a:xfrm>
          <a:off x="0" y="0"/>
          <a:ext cx="0" cy="0"/>
          <a:chOff x="0" y="0"/>
          <a:chExt cx="0" cy="0"/>
        </a:xfrm>
      </p:grpSpPr>
      <p:sp>
        <p:nvSpPr>
          <p:cNvPr id="246" name="Google Shape;246;p4"/>
          <p:cNvSpPr txBox="1">
            <a:spLocks noGrp="1"/>
          </p:cNvSpPr>
          <p:nvPr>
            <p:ph type="body" idx="1"/>
          </p:nvPr>
        </p:nvSpPr>
        <p:spPr>
          <a:xfrm>
            <a:off x="720000" y="887175"/>
            <a:ext cx="7704000" cy="3636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Oswald"/>
              <a:buAutoNum type="arabicPeriod"/>
              <a:defRPr sz="1300"/>
            </a:lvl1pPr>
            <a:lvl2pPr marL="914400" lvl="1" indent="-304800">
              <a:spcBef>
                <a:spcPts val="0"/>
              </a:spcBef>
              <a:spcAft>
                <a:spcPts val="0"/>
              </a:spcAft>
              <a:buSzPts val="1200"/>
              <a:buFont typeface="Roboto Condensed Light"/>
              <a:buAutoNum type="alphaLcPeriod"/>
              <a:defRPr/>
            </a:lvl2pPr>
            <a:lvl3pPr marL="1371600" lvl="2" indent="-304800">
              <a:spcBef>
                <a:spcPts val="0"/>
              </a:spcBef>
              <a:spcAft>
                <a:spcPts val="0"/>
              </a:spcAft>
              <a:buSzPts val="1200"/>
              <a:buFont typeface="Roboto Condensed Light"/>
              <a:buAutoNum type="romanLcPeriod"/>
              <a:defRPr/>
            </a:lvl3pPr>
            <a:lvl4pPr marL="1828800" lvl="3" indent="-304800">
              <a:spcBef>
                <a:spcPts val="0"/>
              </a:spcBef>
              <a:spcAft>
                <a:spcPts val="0"/>
              </a:spcAft>
              <a:buSzPts val="1200"/>
              <a:buFont typeface="Roboto Condensed Light"/>
              <a:buAutoNum type="arabicPeriod"/>
              <a:defRPr/>
            </a:lvl4pPr>
            <a:lvl5pPr marL="2286000" lvl="4" indent="-304800">
              <a:spcBef>
                <a:spcPts val="0"/>
              </a:spcBef>
              <a:spcAft>
                <a:spcPts val="0"/>
              </a:spcAft>
              <a:buSzPts val="1200"/>
              <a:buFont typeface="Roboto Condensed Light"/>
              <a:buAutoNum type="alphaLcPeriod"/>
              <a:defRPr/>
            </a:lvl5pPr>
            <a:lvl6pPr marL="2743200" lvl="5" indent="-304800">
              <a:spcBef>
                <a:spcPts val="0"/>
              </a:spcBef>
              <a:spcAft>
                <a:spcPts val="0"/>
              </a:spcAft>
              <a:buSzPts val="1200"/>
              <a:buFont typeface="Roboto Condensed Light"/>
              <a:buAutoNum type="romanLcPeriod"/>
              <a:defRPr/>
            </a:lvl6pPr>
            <a:lvl7pPr marL="3200400" lvl="6" indent="-304800">
              <a:spcBef>
                <a:spcPts val="0"/>
              </a:spcBef>
              <a:spcAft>
                <a:spcPts val="0"/>
              </a:spcAft>
              <a:buSzPts val="1200"/>
              <a:buFont typeface="Roboto Condensed Light"/>
              <a:buAutoNum type="arabicPeriod"/>
              <a:defRPr/>
            </a:lvl7pPr>
            <a:lvl8pPr marL="3657600" lvl="7" indent="-304800">
              <a:spcBef>
                <a:spcPts val="0"/>
              </a:spcBef>
              <a:spcAft>
                <a:spcPts val="0"/>
              </a:spcAft>
              <a:buSzPts val="1200"/>
              <a:buFont typeface="Roboto Condensed Light"/>
              <a:buAutoNum type="alphaLcPeriod"/>
              <a:defRPr/>
            </a:lvl8pPr>
            <a:lvl9pPr marL="4114800" lvl="8" indent="-304800">
              <a:spcBef>
                <a:spcPts val="0"/>
              </a:spcBef>
              <a:spcAft>
                <a:spcPts val="0"/>
              </a:spcAft>
              <a:buSzPts val="1200"/>
              <a:buFont typeface="Roboto Condensed Light"/>
              <a:buAutoNum type="romanLcPeriod"/>
              <a:defRPr/>
            </a:lvl9pPr>
          </a:lstStyle>
          <a:p>
            <a:endParaRPr/>
          </a:p>
        </p:txBody>
      </p:sp>
      <p:sp>
        <p:nvSpPr>
          <p:cNvPr id="247" name="Google Shape;247;p4"/>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grpSp>
        <p:nvGrpSpPr>
          <p:cNvPr id="248" name="Google Shape;248;p4"/>
          <p:cNvGrpSpPr/>
          <p:nvPr/>
        </p:nvGrpSpPr>
        <p:grpSpPr>
          <a:xfrm rot="5400000">
            <a:off x="6739425" y="2738925"/>
            <a:ext cx="3189300" cy="1619850"/>
            <a:chOff x="4185675" y="845125"/>
            <a:chExt cx="3189300" cy="1619850"/>
          </a:xfrm>
        </p:grpSpPr>
        <p:sp>
          <p:nvSpPr>
            <p:cNvPr id="249" name="Google Shape;249;p4"/>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4"/>
          <p:cNvGrpSpPr/>
          <p:nvPr/>
        </p:nvGrpSpPr>
        <p:grpSpPr>
          <a:xfrm rot="10800000" flipH="1">
            <a:off x="-1" y="8"/>
            <a:ext cx="3840097" cy="2558635"/>
            <a:chOff x="235225" y="2771600"/>
            <a:chExt cx="3133750" cy="2088000"/>
          </a:xfrm>
        </p:grpSpPr>
        <p:sp>
          <p:nvSpPr>
            <p:cNvPr id="253" name="Google Shape;253;p4"/>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4"/>
          <p:cNvGrpSpPr/>
          <p:nvPr/>
        </p:nvGrpSpPr>
        <p:grpSpPr>
          <a:xfrm>
            <a:off x="-2" y="9"/>
            <a:ext cx="3985907" cy="3918269"/>
            <a:chOff x="2524675" y="238075"/>
            <a:chExt cx="1178600" cy="1158600"/>
          </a:xfrm>
        </p:grpSpPr>
        <p:sp>
          <p:nvSpPr>
            <p:cNvPr id="259" name="Google Shape;259;p4"/>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 name="Google Shape;313;p4"/>
          <p:cNvSpPr/>
          <p:nvPr/>
        </p:nvSpPr>
        <p:spPr>
          <a:xfrm>
            <a:off x="0" y="4214225"/>
            <a:ext cx="3055899" cy="921047"/>
          </a:xfrm>
          <a:custGeom>
            <a:avLst/>
            <a:gdLst/>
            <a:ahLst/>
            <a:cxnLst/>
            <a:rect l="l" t="t" r="r" b="b"/>
            <a:pathLst>
              <a:path w="21503" h="6481" extrusionOk="0">
                <a:moveTo>
                  <a:pt x="336" y="0"/>
                </a:moveTo>
                <a:cubicBezTo>
                  <a:pt x="229" y="0"/>
                  <a:pt x="117" y="6"/>
                  <a:pt x="0" y="19"/>
                </a:cubicBezTo>
                <a:lnTo>
                  <a:pt x="0" y="6480"/>
                </a:lnTo>
                <a:lnTo>
                  <a:pt x="21503" y="6480"/>
                </a:lnTo>
                <a:cubicBezTo>
                  <a:pt x="16649" y="6480"/>
                  <a:pt x="15939" y="4158"/>
                  <a:pt x="14420" y="4158"/>
                </a:cubicBezTo>
                <a:cubicBezTo>
                  <a:pt x="13982" y="4158"/>
                  <a:pt x="13476" y="4351"/>
                  <a:pt x="12784" y="4849"/>
                </a:cubicBezTo>
                <a:cubicBezTo>
                  <a:pt x="12348" y="5162"/>
                  <a:pt x="11997" y="5285"/>
                  <a:pt x="11694" y="5285"/>
                </a:cubicBezTo>
                <a:cubicBezTo>
                  <a:pt x="10576" y="5285"/>
                  <a:pt x="10118" y="3608"/>
                  <a:pt x="8497" y="3608"/>
                </a:cubicBezTo>
                <a:cubicBezTo>
                  <a:pt x="8072" y="3608"/>
                  <a:pt x="7566" y="3724"/>
                  <a:pt x="6948" y="4015"/>
                </a:cubicBezTo>
                <a:cubicBezTo>
                  <a:pt x="6163" y="4392"/>
                  <a:pt x="5548" y="4550"/>
                  <a:pt x="5056" y="4550"/>
                </a:cubicBezTo>
                <a:cubicBezTo>
                  <a:pt x="2417" y="4550"/>
                  <a:pt x="3288" y="0"/>
                  <a:pt x="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4"/>
          <p:cNvGrpSpPr/>
          <p:nvPr/>
        </p:nvGrpSpPr>
        <p:grpSpPr>
          <a:xfrm>
            <a:off x="12" y="4442118"/>
            <a:ext cx="3128088" cy="672829"/>
            <a:chOff x="1713837" y="-812307"/>
            <a:chExt cx="3128088" cy="672829"/>
          </a:xfrm>
        </p:grpSpPr>
        <p:sp>
          <p:nvSpPr>
            <p:cNvPr id="315" name="Google Shape;315;p4"/>
            <p:cNvSpPr/>
            <p:nvPr/>
          </p:nvSpPr>
          <p:spPr>
            <a:xfrm rot="5400000" flipH="1">
              <a:off x="3549448" y="-398024"/>
              <a:ext cx="35341" cy="35341"/>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rot="5400000" flipH="1">
              <a:off x="2921048" y="-568514"/>
              <a:ext cx="26379" cy="26632"/>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rot="5400000" flipH="1">
              <a:off x="4379281" y="-534653"/>
              <a:ext cx="44049" cy="47093"/>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rot="5400000" flipH="1">
              <a:off x="4558437" y="-807826"/>
              <a:ext cx="38215" cy="35341"/>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rot="5400000" flipH="1">
              <a:off x="4761098" y="-572783"/>
              <a:ext cx="82349" cy="79306"/>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rot="5400000" flipH="1">
              <a:off x="3907802" y="-168942"/>
              <a:ext cx="29423" cy="29507"/>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rot="5400000" flipH="1">
              <a:off x="2574319" y="-685866"/>
              <a:ext cx="35341" cy="35256"/>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rot="5400000" flipH="1">
              <a:off x="4408577" y="-655090"/>
              <a:ext cx="106868" cy="90212"/>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
            <p:cNvSpPr/>
            <p:nvPr/>
          </p:nvSpPr>
          <p:spPr>
            <a:xfrm rot="5400000" flipH="1">
              <a:off x="4068146" y="-405464"/>
              <a:ext cx="79221" cy="70597"/>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
            <p:cNvSpPr/>
            <p:nvPr/>
          </p:nvSpPr>
          <p:spPr>
            <a:xfrm rot="5400000" flipH="1">
              <a:off x="2584845" y="-558326"/>
              <a:ext cx="79306" cy="70851"/>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rot="5400000" flipH="1">
              <a:off x="2061877" y="-696181"/>
              <a:ext cx="26632" cy="29423"/>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rot="5400000" flipH="1">
              <a:off x="1713837" y="-812307"/>
              <a:ext cx="35341" cy="35341"/>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rot="5400000" flipH="1">
              <a:off x="1724152" y="-684471"/>
              <a:ext cx="79559" cy="70597"/>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rot="5400000" flipH="1">
              <a:off x="3686753" y="-475216"/>
              <a:ext cx="44303" cy="39737"/>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rot="5400000" flipH="1">
              <a:off x="3785504" y="-337826"/>
              <a:ext cx="43965" cy="4109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4"/>
          <p:cNvGrpSpPr/>
          <p:nvPr/>
        </p:nvGrpSpPr>
        <p:grpSpPr>
          <a:xfrm>
            <a:off x="39701" y="-10"/>
            <a:ext cx="3277907" cy="1263055"/>
            <a:chOff x="1766764" y="-4125385"/>
            <a:chExt cx="3277907" cy="1263055"/>
          </a:xfrm>
        </p:grpSpPr>
        <p:sp>
          <p:nvSpPr>
            <p:cNvPr id="331" name="Google Shape;331;p4"/>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4"/>
          <p:cNvGrpSpPr/>
          <p:nvPr/>
        </p:nvGrpSpPr>
        <p:grpSpPr>
          <a:xfrm>
            <a:off x="5225742" y="1"/>
            <a:ext cx="3918269" cy="1521517"/>
            <a:chOff x="1302767" y="-2641999"/>
            <a:chExt cx="3918269" cy="1521517"/>
          </a:xfrm>
        </p:grpSpPr>
        <p:sp>
          <p:nvSpPr>
            <p:cNvPr id="358" name="Google Shape;358;p4"/>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F6BEF3C9-BFE5-4839-BF3A-1D6F75140E0C}"/>
              </a:ext>
            </a:extLst>
          </p:cNvPr>
          <p:cNvSpPr>
            <a:spLocks noGrp="1"/>
          </p:cNvSpPr>
          <p:nvPr>
            <p:ph type="ftr" sz="quarter" idx="10"/>
          </p:nvPr>
        </p:nvSpPr>
        <p:spPr/>
        <p:txBody>
          <a:bodyPr/>
          <a:lstStyle/>
          <a:p>
            <a:r>
              <a:rPr lang="en-US" dirty="0"/>
              <a:t>SFSU BIOL 708 (2023)</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1718"/>
        <p:cNvGrpSpPr/>
        <p:nvPr/>
      </p:nvGrpSpPr>
      <p:grpSpPr>
        <a:xfrm>
          <a:off x="0" y="0"/>
          <a:ext cx="0" cy="0"/>
          <a:chOff x="0" y="0"/>
          <a:chExt cx="0" cy="0"/>
        </a:xfrm>
      </p:grpSpPr>
      <p:grpSp>
        <p:nvGrpSpPr>
          <p:cNvPr id="1719" name="Google Shape;1719;p18"/>
          <p:cNvGrpSpPr/>
          <p:nvPr/>
        </p:nvGrpSpPr>
        <p:grpSpPr>
          <a:xfrm>
            <a:off x="-13316" y="-76200"/>
            <a:ext cx="9164698" cy="5208136"/>
            <a:chOff x="-13316" y="0"/>
            <a:chExt cx="9164698" cy="5208136"/>
          </a:xfrm>
        </p:grpSpPr>
        <p:sp>
          <p:nvSpPr>
            <p:cNvPr id="1720" name="Google Shape;1720;p18"/>
            <p:cNvSpPr/>
            <p:nvPr/>
          </p:nvSpPr>
          <p:spPr>
            <a:xfrm rot="-5400000">
              <a:off x="7250175" y="386650"/>
              <a:ext cx="2223230" cy="1579186"/>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8"/>
            <p:cNvSpPr/>
            <p:nvPr/>
          </p:nvSpPr>
          <p:spPr>
            <a:xfrm rot="10800000">
              <a:off x="-13306" y="64636"/>
              <a:ext cx="3245871" cy="2349753"/>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8"/>
            <p:cNvSpPr/>
            <p:nvPr/>
          </p:nvSpPr>
          <p:spPr>
            <a:xfrm rot="10800000">
              <a:off x="-13316" y="64644"/>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8"/>
            <p:cNvSpPr/>
            <p:nvPr/>
          </p:nvSpPr>
          <p:spPr>
            <a:xfrm rot="10800000" flipH="1">
              <a:off x="7005459" y="64635"/>
              <a:ext cx="2132607" cy="903576"/>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8"/>
            <p:cNvSpPr/>
            <p:nvPr/>
          </p:nvSpPr>
          <p:spPr>
            <a:xfrm rot="10800000">
              <a:off x="-5928" y="4190754"/>
              <a:ext cx="2619371" cy="1017382"/>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8"/>
            <p:cNvSpPr/>
            <p:nvPr/>
          </p:nvSpPr>
          <p:spPr>
            <a:xfrm>
              <a:off x="7099721" y="3732512"/>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6" name="Google Shape;1726;p18"/>
            <p:cNvGrpSpPr/>
            <p:nvPr/>
          </p:nvGrpSpPr>
          <p:grpSpPr>
            <a:xfrm rot="10800000">
              <a:off x="1431" y="1824456"/>
              <a:ext cx="1280726" cy="3383675"/>
              <a:chOff x="9196698" y="950579"/>
              <a:chExt cx="1280726" cy="3383675"/>
            </a:xfrm>
          </p:grpSpPr>
          <p:sp>
            <p:nvSpPr>
              <p:cNvPr id="1727" name="Google Shape;1727;p18"/>
              <p:cNvSpPr/>
              <p:nvPr/>
            </p:nvSpPr>
            <p:spPr>
              <a:xfrm rot="10800000" flipH="1">
                <a:off x="9419903" y="2786190"/>
                <a:ext cx="35341" cy="35341"/>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8"/>
              <p:cNvSpPr/>
              <p:nvPr/>
            </p:nvSpPr>
            <p:spPr>
              <a:xfrm rot="10800000" flipH="1">
                <a:off x="9599228" y="2157664"/>
                <a:ext cx="26379" cy="26632"/>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8"/>
              <p:cNvSpPr/>
              <p:nvPr/>
            </p:nvSpPr>
            <p:spPr>
              <a:xfrm rot="10800000" flipH="1">
                <a:off x="9546302" y="3614502"/>
                <a:ext cx="44049" cy="47093"/>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8"/>
              <p:cNvSpPr/>
              <p:nvPr/>
            </p:nvSpPr>
            <p:spPr>
              <a:xfrm rot="10800000" flipH="1">
                <a:off x="9828268" y="3796617"/>
                <a:ext cx="38215" cy="35341"/>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8"/>
              <p:cNvSpPr/>
              <p:nvPr/>
            </p:nvSpPr>
            <p:spPr>
              <a:xfrm rot="10800000" flipH="1">
                <a:off x="10207125" y="3808369"/>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8"/>
              <p:cNvSpPr/>
              <p:nvPr/>
            </p:nvSpPr>
            <p:spPr>
              <a:xfrm rot="10800000" flipH="1">
                <a:off x="9549176" y="3999362"/>
                <a:ext cx="82349" cy="79306"/>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8"/>
              <p:cNvSpPr/>
              <p:nvPr/>
            </p:nvSpPr>
            <p:spPr>
              <a:xfrm rot="10800000" flipH="1">
                <a:off x="9196698" y="3144502"/>
                <a:ext cx="29423" cy="29507"/>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8"/>
              <p:cNvSpPr/>
              <p:nvPr/>
            </p:nvSpPr>
            <p:spPr>
              <a:xfrm rot="10800000" flipH="1">
                <a:off x="9707787" y="1811104"/>
                <a:ext cx="35341" cy="35256"/>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8"/>
              <p:cNvSpPr/>
              <p:nvPr/>
            </p:nvSpPr>
            <p:spPr>
              <a:xfrm rot="10800000" flipH="1">
                <a:off x="9613771" y="3653647"/>
                <a:ext cx="106868" cy="90212"/>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8"/>
              <p:cNvSpPr/>
              <p:nvPr/>
            </p:nvSpPr>
            <p:spPr>
              <a:xfrm rot="10800000" flipH="1">
                <a:off x="9387775" y="3309201"/>
                <a:ext cx="79221" cy="70597"/>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8"/>
              <p:cNvSpPr/>
              <p:nvPr/>
            </p:nvSpPr>
            <p:spPr>
              <a:xfrm rot="10800000" flipH="1">
                <a:off x="9540468" y="1825815"/>
                <a:ext cx="79306" cy="70851"/>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8"/>
              <p:cNvSpPr/>
              <p:nvPr/>
            </p:nvSpPr>
            <p:spPr>
              <a:xfrm rot="10800000" flipH="1">
                <a:off x="9725373" y="1297224"/>
                <a:ext cx="26632" cy="29423"/>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8"/>
              <p:cNvSpPr/>
              <p:nvPr/>
            </p:nvSpPr>
            <p:spPr>
              <a:xfrm rot="10800000" flipH="1">
                <a:off x="9834186" y="950579"/>
                <a:ext cx="35341" cy="35341"/>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8"/>
              <p:cNvSpPr/>
              <p:nvPr/>
            </p:nvSpPr>
            <p:spPr>
              <a:xfrm rot="10800000" flipH="1">
                <a:off x="9666613" y="965375"/>
                <a:ext cx="79559" cy="70597"/>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8"/>
              <p:cNvSpPr/>
              <p:nvPr/>
            </p:nvSpPr>
            <p:spPr>
              <a:xfrm rot="10800000" flipH="1">
                <a:off x="10177702" y="1025488"/>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8"/>
              <p:cNvSpPr/>
              <p:nvPr/>
            </p:nvSpPr>
            <p:spPr>
              <a:xfrm rot="10800000" flipH="1">
                <a:off x="9490416" y="2925778"/>
                <a:ext cx="44303" cy="39737"/>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8"/>
              <p:cNvSpPr/>
              <p:nvPr/>
            </p:nvSpPr>
            <p:spPr>
              <a:xfrm rot="10800000" flipH="1">
                <a:off x="9352519" y="3023684"/>
                <a:ext cx="43965" cy="4109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8"/>
              <p:cNvSpPr/>
              <p:nvPr/>
            </p:nvSpPr>
            <p:spPr>
              <a:xfrm rot="10800000" flipH="1">
                <a:off x="10177702" y="4093379"/>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8"/>
              <p:cNvSpPr/>
              <p:nvPr/>
            </p:nvSpPr>
            <p:spPr>
              <a:xfrm rot="10800000" flipH="1">
                <a:off x="10421622" y="4278284"/>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8"/>
              <p:cNvSpPr/>
              <p:nvPr/>
            </p:nvSpPr>
            <p:spPr>
              <a:xfrm rot="10800000" flipH="1">
                <a:off x="10177702" y="4003758"/>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18"/>
            <p:cNvGrpSpPr/>
            <p:nvPr/>
          </p:nvGrpSpPr>
          <p:grpSpPr>
            <a:xfrm rot="5400000">
              <a:off x="1101555" y="-1101443"/>
              <a:ext cx="1715384" cy="3918269"/>
              <a:chOff x="10706378" y="539509"/>
              <a:chExt cx="1715384" cy="3918269"/>
            </a:xfrm>
          </p:grpSpPr>
          <p:sp>
            <p:nvSpPr>
              <p:cNvPr id="1748" name="Google Shape;1748;p18"/>
              <p:cNvSpPr/>
              <p:nvPr/>
            </p:nvSpPr>
            <p:spPr>
              <a:xfrm rot="10800000" flipH="1">
                <a:off x="10962050" y="4005280"/>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8"/>
              <p:cNvSpPr/>
              <p:nvPr/>
            </p:nvSpPr>
            <p:spPr>
              <a:xfrm rot="10800000" flipH="1">
                <a:off x="12057532" y="2466178"/>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8"/>
              <p:cNvSpPr/>
              <p:nvPr/>
            </p:nvSpPr>
            <p:spPr>
              <a:xfrm rot="10800000" flipH="1">
                <a:off x="12242691" y="3905345"/>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8"/>
              <p:cNvSpPr/>
              <p:nvPr/>
            </p:nvSpPr>
            <p:spPr>
              <a:xfrm rot="10800000" flipH="1">
                <a:off x="12313119" y="3942123"/>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8"/>
              <p:cNvSpPr/>
              <p:nvPr/>
            </p:nvSpPr>
            <p:spPr>
              <a:xfrm rot="10800000" flipH="1">
                <a:off x="11188130" y="539509"/>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8"/>
              <p:cNvSpPr/>
              <p:nvPr/>
            </p:nvSpPr>
            <p:spPr>
              <a:xfrm rot="10800000" flipH="1">
                <a:off x="12028109" y="2213550"/>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8"/>
              <p:cNvSpPr/>
              <p:nvPr/>
            </p:nvSpPr>
            <p:spPr>
              <a:xfrm rot="10800000" flipH="1">
                <a:off x="11998771" y="1047386"/>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8"/>
              <p:cNvSpPr/>
              <p:nvPr/>
            </p:nvSpPr>
            <p:spPr>
              <a:xfrm rot="10800000" flipH="1">
                <a:off x="10706378" y="897737"/>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8"/>
              <p:cNvSpPr/>
              <p:nvPr/>
            </p:nvSpPr>
            <p:spPr>
              <a:xfrm rot="10800000" flipH="1">
                <a:off x="12377798" y="1239985"/>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8"/>
              <p:cNvSpPr/>
              <p:nvPr/>
            </p:nvSpPr>
            <p:spPr>
              <a:xfrm rot="10800000" flipH="1">
                <a:off x="11390875" y="3870173"/>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8"/>
              <p:cNvSpPr/>
              <p:nvPr/>
            </p:nvSpPr>
            <p:spPr>
              <a:xfrm rot="10800000" flipH="1">
                <a:off x="11928258" y="4263742"/>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8"/>
              <p:cNvSpPr/>
              <p:nvPr/>
            </p:nvSpPr>
            <p:spPr>
              <a:xfrm rot="10800000" flipH="1">
                <a:off x="11658045" y="3846669"/>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8"/>
              <p:cNvSpPr/>
              <p:nvPr/>
            </p:nvSpPr>
            <p:spPr>
              <a:xfrm rot="10800000" flipH="1">
                <a:off x="11393665" y="4251990"/>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8"/>
              <p:cNvSpPr/>
              <p:nvPr/>
            </p:nvSpPr>
            <p:spPr>
              <a:xfrm rot="10800000" flipH="1">
                <a:off x="11655255" y="3757049"/>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8"/>
              <p:cNvSpPr/>
              <p:nvPr/>
            </p:nvSpPr>
            <p:spPr>
              <a:xfrm rot="10800000" flipH="1">
                <a:off x="10809357" y="4417957"/>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8"/>
              <p:cNvSpPr/>
              <p:nvPr/>
            </p:nvSpPr>
            <p:spPr>
              <a:xfrm rot="10800000" flipH="1">
                <a:off x="11919550" y="227535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8"/>
              <p:cNvSpPr/>
              <p:nvPr/>
            </p:nvSpPr>
            <p:spPr>
              <a:xfrm rot="10800000" flipH="1">
                <a:off x="12004605" y="2130778"/>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18"/>
            <p:cNvGrpSpPr/>
            <p:nvPr/>
          </p:nvGrpSpPr>
          <p:grpSpPr>
            <a:xfrm rot="5400000">
              <a:off x="2768187" y="3417261"/>
              <a:ext cx="737423" cy="2819744"/>
              <a:chOff x="12445182" y="1003506"/>
              <a:chExt cx="737423" cy="2819744"/>
            </a:xfrm>
          </p:grpSpPr>
          <p:sp>
            <p:nvSpPr>
              <p:cNvPr id="1766" name="Google Shape;1766;p18"/>
              <p:cNvSpPr/>
              <p:nvPr/>
            </p:nvSpPr>
            <p:spPr>
              <a:xfrm rot="10800000" flipH="1">
                <a:off x="12486357" y="2971349"/>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8"/>
              <p:cNvSpPr/>
              <p:nvPr/>
            </p:nvSpPr>
            <p:spPr>
              <a:xfrm rot="10800000" flipH="1">
                <a:off x="12539199" y="3209181"/>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8"/>
              <p:cNvSpPr/>
              <p:nvPr/>
            </p:nvSpPr>
            <p:spPr>
              <a:xfrm rot="10800000" flipH="1">
                <a:off x="12953481" y="2695301"/>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8"/>
              <p:cNvSpPr/>
              <p:nvPr/>
            </p:nvSpPr>
            <p:spPr>
              <a:xfrm rot="10800000" flipH="1">
                <a:off x="13106174" y="2316275"/>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8"/>
              <p:cNvSpPr/>
              <p:nvPr/>
            </p:nvSpPr>
            <p:spPr>
              <a:xfrm rot="10800000" flipH="1">
                <a:off x="12882969" y="2054939"/>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8"/>
              <p:cNvSpPr/>
              <p:nvPr/>
            </p:nvSpPr>
            <p:spPr>
              <a:xfrm rot="10800000" flipH="1">
                <a:off x="13147264" y="1943336"/>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8"/>
              <p:cNvSpPr/>
              <p:nvPr/>
            </p:nvSpPr>
            <p:spPr>
              <a:xfrm rot="10800000" flipH="1">
                <a:off x="13097212" y="3250271"/>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8"/>
              <p:cNvSpPr/>
              <p:nvPr/>
            </p:nvSpPr>
            <p:spPr>
              <a:xfrm rot="10800000" flipH="1">
                <a:off x="12524657" y="3605793"/>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8"/>
              <p:cNvSpPr/>
              <p:nvPr/>
            </p:nvSpPr>
            <p:spPr>
              <a:xfrm rot="10800000" flipH="1">
                <a:off x="12791742" y="358228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8"/>
              <p:cNvSpPr/>
              <p:nvPr/>
            </p:nvSpPr>
            <p:spPr>
              <a:xfrm rot="10800000" flipH="1">
                <a:off x="13035662" y="376719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8"/>
              <p:cNvSpPr/>
              <p:nvPr/>
            </p:nvSpPr>
            <p:spPr>
              <a:xfrm rot="10800000" flipH="1">
                <a:off x="12715396" y="3281215"/>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8"/>
              <p:cNvSpPr/>
              <p:nvPr/>
            </p:nvSpPr>
            <p:spPr>
              <a:xfrm rot="10800000" flipH="1">
                <a:off x="12665597" y="3228373"/>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8"/>
              <p:cNvSpPr/>
              <p:nvPr/>
            </p:nvSpPr>
            <p:spPr>
              <a:xfrm rot="10800000" flipH="1">
                <a:off x="12445182" y="1003506"/>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8"/>
              <p:cNvSpPr/>
              <p:nvPr/>
            </p:nvSpPr>
            <p:spPr>
              <a:xfrm rot="10800000" flipH="1">
                <a:off x="12518738" y="114089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8"/>
              <p:cNvSpPr/>
              <p:nvPr/>
            </p:nvSpPr>
            <p:spPr>
              <a:xfrm rot="10800000" flipH="1">
                <a:off x="12788952" y="3492753"/>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8"/>
              <p:cNvSpPr/>
              <p:nvPr/>
            </p:nvSpPr>
            <p:spPr>
              <a:xfrm rot="10800000" flipH="1">
                <a:off x="13023910" y="2818064"/>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8"/>
              <p:cNvSpPr/>
              <p:nvPr/>
            </p:nvSpPr>
            <p:spPr>
              <a:xfrm rot="10800000" flipH="1">
                <a:off x="13000405" y="2388309"/>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18"/>
            <p:cNvGrpSpPr/>
            <p:nvPr/>
          </p:nvGrpSpPr>
          <p:grpSpPr>
            <a:xfrm rot="10800000">
              <a:off x="5152162" y="1289857"/>
              <a:ext cx="3985907" cy="3918269"/>
              <a:chOff x="2524675" y="238075"/>
              <a:chExt cx="1178600" cy="1158600"/>
            </a:xfrm>
          </p:grpSpPr>
          <p:sp>
            <p:nvSpPr>
              <p:cNvPr id="1784" name="Google Shape;1784;p18"/>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8"/>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8"/>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8"/>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8"/>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8"/>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8"/>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8"/>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8"/>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8"/>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8"/>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8"/>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8"/>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8"/>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8"/>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8"/>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8"/>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8"/>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8"/>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8"/>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8"/>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8"/>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8"/>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8"/>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8"/>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8"/>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8"/>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8"/>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8"/>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8"/>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8"/>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8"/>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8"/>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8"/>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8"/>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8"/>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8"/>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8"/>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8"/>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8"/>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8"/>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8"/>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8"/>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8"/>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8"/>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8"/>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8"/>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8"/>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8"/>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8"/>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8"/>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8"/>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8"/>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8"/>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 name="Google Shape;1838;p18"/>
            <p:cNvGrpSpPr/>
            <p:nvPr/>
          </p:nvGrpSpPr>
          <p:grpSpPr>
            <a:xfrm rot="10800000">
              <a:off x="5297971" y="58692"/>
              <a:ext cx="3840097" cy="2558635"/>
              <a:chOff x="235225" y="2771600"/>
              <a:chExt cx="3133750" cy="2088000"/>
            </a:xfrm>
          </p:grpSpPr>
          <p:sp>
            <p:nvSpPr>
              <p:cNvPr id="1839" name="Google Shape;1839;p18"/>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8"/>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8"/>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8"/>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8"/>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4" name="Google Shape;1844;p18"/>
            <p:cNvSpPr/>
            <p:nvPr/>
          </p:nvSpPr>
          <p:spPr>
            <a:xfrm rot="10800000" flipH="1">
              <a:off x="7725354" y="4664761"/>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5" name="Google Shape;1845;p18"/>
            <p:cNvGrpSpPr/>
            <p:nvPr/>
          </p:nvGrpSpPr>
          <p:grpSpPr>
            <a:xfrm rot="10800000">
              <a:off x="-5933" y="3588286"/>
              <a:ext cx="3189300" cy="1619850"/>
              <a:chOff x="4185675" y="845125"/>
              <a:chExt cx="3189300" cy="1619850"/>
            </a:xfrm>
          </p:grpSpPr>
          <p:sp>
            <p:nvSpPr>
              <p:cNvPr id="1846" name="Google Shape;1846;p18"/>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8"/>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8"/>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49" name="Google Shape;1849;p18"/>
          <p:cNvSpPr txBox="1">
            <a:spLocks noGrp="1"/>
          </p:cNvSpPr>
          <p:nvPr>
            <p:ph type="title"/>
          </p:nvPr>
        </p:nvSpPr>
        <p:spPr>
          <a:xfrm>
            <a:off x="2952375" y="792400"/>
            <a:ext cx="3677100" cy="458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5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50" name="Google Shape;1850;p18"/>
          <p:cNvSpPr txBox="1"/>
          <p:nvPr/>
        </p:nvSpPr>
        <p:spPr>
          <a:xfrm>
            <a:off x="901075" y="3134675"/>
            <a:ext cx="7529700" cy="676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500">
                <a:solidFill>
                  <a:schemeClr val="dk1"/>
                </a:solidFill>
                <a:latin typeface="Manjari"/>
                <a:ea typeface="Manjari"/>
                <a:cs typeface="Manjari"/>
                <a:sym typeface="Manjari"/>
              </a:rPr>
              <a:t>CREDITS: This presentation template was created by </a:t>
            </a:r>
            <a:r>
              <a:rPr lang="en" sz="1500" b="1">
                <a:solidFill>
                  <a:schemeClr val="dk1"/>
                </a:solidFill>
                <a:uFill>
                  <a:noFill/>
                </a:uFill>
                <a:latin typeface="Manjari"/>
                <a:ea typeface="Manjari"/>
                <a:cs typeface="Manjari"/>
                <a:sym typeface="Manjari"/>
                <a:hlinkClick r:id="rId2">
                  <a:extLst>
                    <a:ext uri="{A12FA001-AC4F-418D-AE19-62706E023703}">
                      <ahyp:hlinkClr xmlns:ahyp="http://schemas.microsoft.com/office/drawing/2018/hyperlinkcolor" val="tx"/>
                    </a:ext>
                  </a:extLst>
                </a:hlinkClick>
              </a:rPr>
              <a:t>Slidesgo</a:t>
            </a:r>
            <a:r>
              <a:rPr lang="en" sz="1500">
                <a:solidFill>
                  <a:schemeClr val="dk1"/>
                </a:solidFill>
                <a:latin typeface="Manjari"/>
                <a:ea typeface="Manjari"/>
                <a:cs typeface="Manjari"/>
                <a:sym typeface="Manjari"/>
              </a:rPr>
              <a:t>, including icons</a:t>
            </a:r>
            <a:endParaRPr sz="1500">
              <a:solidFill>
                <a:schemeClr val="dk1"/>
              </a:solidFill>
              <a:latin typeface="Manjari"/>
              <a:ea typeface="Manjari"/>
              <a:cs typeface="Manjari"/>
              <a:sym typeface="Manjari"/>
            </a:endParaRPr>
          </a:p>
          <a:p>
            <a:pPr marL="0" lvl="0" indent="0" algn="ctr" rtl="0">
              <a:lnSpc>
                <a:spcPct val="100000"/>
              </a:lnSpc>
              <a:spcBef>
                <a:spcPts val="0"/>
              </a:spcBef>
              <a:spcAft>
                <a:spcPts val="0"/>
              </a:spcAft>
              <a:buNone/>
            </a:pPr>
            <a:r>
              <a:rPr lang="en" sz="1500">
                <a:solidFill>
                  <a:schemeClr val="dk1"/>
                </a:solidFill>
                <a:latin typeface="Manjari"/>
                <a:ea typeface="Manjari"/>
                <a:cs typeface="Manjari"/>
                <a:sym typeface="Manjari"/>
              </a:rPr>
              <a:t>by </a:t>
            </a:r>
            <a:r>
              <a:rPr lang="en" sz="1500" b="1">
                <a:solidFill>
                  <a:schemeClr val="dk1"/>
                </a:solidFill>
                <a:uFill>
                  <a:noFill/>
                </a:uFill>
                <a:latin typeface="Manjari"/>
                <a:ea typeface="Manjari"/>
                <a:cs typeface="Manjari"/>
                <a:sym typeface="Manjari"/>
                <a:hlinkClick r:id="rId3">
                  <a:extLst>
                    <a:ext uri="{A12FA001-AC4F-418D-AE19-62706E023703}">
                      <ahyp:hlinkClr xmlns:ahyp="http://schemas.microsoft.com/office/drawing/2018/hyperlinkcolor" val="tx"/>
                    </a:ext>
                  </a:extLst>
                </a:hlinkClick>
              </a:rPr>
              <a:t>Flaticon</a:t>
            </a:r>
            <a:r>
              <a:rPr lang="en" sz="1500">
                <a:solidFill>
                  <a:schemeClr val="dk1"/>
                </a:solidFill>
                <a:latin typeface="Manjari"/>
                <a:ea typeface="Manjari"/>
                <a:cs typeface="Manjari"/>
                <a:sym typeface="Manjari"/>
              </a:rPr>
              <a:t>, infographics &amp; images by </a:t>
            </a:r>
            <a:r>
              <a:rPr lang="en" sz="1500" b="1">
                <a:solidFill>
                  <a:schemeClr val="dk1"/>
                </a:solidFill>
                <a:uFill>
                  <a:noFill/>
                </a:uFill>
                <a:latin typeface="Manjari"/>
                <a:ea typeface="Manjari"/>
                <a:cs typeface="Manjari"/>
                <a:sym typeface="Manjari"/>
                <a:hlinkClick r:id="rId4">
                  <a:extLst>
                    <a:ext uri="{A12FA001-AC4F-418D-AE19-62706E023703}">
                      <ahyp:hlinkClr xmlns:ahyp="http://schemas.microsoft.com/office/drawing/2018/hyperlinkcolor" val="tx"/>
                    </a:ext>
                  </a:extLst>
                </a:hlinkClick>
              </a:rPr>
              <a:t>Freepik</a:t>
            </a:r>
            <a:endParaRPr sz="1500" b="1">
              <a:solidFill>
                <a:schemeClr val="dk1"/>
              </a:solidFill>
              <a:latin typeface="Manjari"/>
              <a:ea typeface="Manjari"/>
              <a:cs typeface="Manjari"/>
              <a:sym typeface="Manjari"/>
            </a:endParaRPr>
          </a:p>
        </p:txBody>
      </p:sp>
      <p:sp>
        <p:nvSpPr>
          <p:cNvPr id="1851" name="Google Shape;1851;p18"/>
          <p:cNvSpPr txBox="1">
            <a:spLocks noGrp="1"/>
          </p:cNvSpPr>
          <p:nvPr>
            <p:ph type="subTitle" idx="1"/>
          </p:nvPr>
        </p:nvSpPr>
        <p:spPr>
          <a:xfrm>
            <a:off x="713275" y="4135975"/>
            <a:ext cx="7717500" cy="35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52" name="Google Shape;1852;p18"/>
          <p:cNvSpPr txBox="1">
            <a:spLocks noGrp="1"/>
          </p:cNvSpPr>
          <p:nvPr>
            <p:ph type="subTitle" idx="2"/>
          </p:nvPr>
        </p:nvSpPr>
        <p:spPr>
          <a:xfrm>
            <a:off x="713225" y="1444825"/>
            <a:ext cx="7717500" cy="98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100"/>
              <a:buNone/>
              <a:defRPr sz="1500"/>
            </a:lvl1pPr>
            <a:lvl2pPr lvl="1" rtl="0">
              <a:spcBef>
                <a:spcPts val="100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 name="Footer Placeholder 1">
            <a:extLst>
              <a:ext uri="{FF2B5EF4-FFF2-40B4-BE49-F238E27FC236}">
                <a16:creationId xmlns:a16="http://schemas.microsoft.com/office/drawing/2014/main" id="{73DD7CE8-BAB5-4BBE-9920-AB18A5F8B013}"/>
              </a:ext>
            </a:extLst>
          </p:cNvPr>
          <p:cNvSpPr>
            <a:spLocks noGrp="1"/>
          </p:cNvSpPr>
          <p:nvPr>
            <p:ph type="ftr" sz="quarter" idx="10"/>
          </p:nvPr>
        </p:nvSpPr>
        <p:spPr/>
        <p:txBody>
          <a:bodyPr/>
          <a:lstStyle/>
          <a:p>
            <a:r>
              <a:rPr lang="en-US"/>
              <a:t>SFSU BIOL 708 (2023)</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four columns 1">
  <p:cSld name="CUSTOM_9">
    <p:spTree>
      <p:nvGrpSpPr>
        <p:cNvPr id="1" name="Shape 1934"/>
        <p:cNvGrpSpPr/>
        <p:nvPr/>
      </p:nvGrpSpPr>
      <p:grpSpPr>
        <a:xfrm>
          <a:off x="0" y="0"/>
          <a:ext cx="0" cy="0"/>
          <a:chOff x="0" y="0"/>
          <a:chExt cx="0" cy="0"/>
        </a:xfrm>
      </p:grpSpPr>
      <p:grpSp>
        <p:nvGrpSpPr>
          <p:cNvPr id="1935" name="Google Shape;1935;p20"/>
          <p:cNvGrpSpPr/>
          <p:nvPr/>
        </p:nvGrpSpPr>
        <p:grpSpPr>
          <a:xfrm>
            <a:off x="-2" y="9"/>
            <a:ext cx="3985907" cy="3918269"/>
            <a:chOff x="2524675" y="238075"/>
            <a:chExt cx="1178600" cy="1158600"/>
          </a:xfrm>
        </p:grpSpPr>
        <p:sp>
          <p:nvSpPr>
            <p:cNvPr id="1936" name="Google Shape;1936;p20"/>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0"/>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0"/>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0"/>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0"/>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0"/>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0"/>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0"/>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0"/>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0"/>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0"/>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0"/>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0"/>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0"/>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0"/>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0"/>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0"/>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0"/>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0"/>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0"/>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0"/>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0"/>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0"/>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0"/>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0"/>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0"/>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0"/>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0"/>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0"/>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0"/>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0"/>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0"/>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0"/>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0"/>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0"/>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0"/>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0"/>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0"/>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0"/>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0"/>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0"/>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0"/>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0"/>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0"/>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0"/>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0"/>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0"/>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0"/>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0"/>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0"/>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0"/>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0"/>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0"/>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0"/>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20"/>
          <p:cNvGrpSpPr/>
          <p:nvPr/>
        </p:nvGrpSpPr>
        <p:grpSpPr>
          <a:xfrm rot="10800000">
            <a:off x="5303899" y="8"/>
            <a:ext cx="3840097" cy="2558635"/>
            <a:chOff x="235225" y="2771600"/>
            <a:chExt cx="3133750" cy="2088000"/>
          </a:xfrm>
        </p:grpSpPr>
        <p:sp>
          <p:nvSpPr>
            <p:cNvPr id="1991" name="Google Shape;1991;p20"/>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0"/>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0"/>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0"/>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0"/>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 name="Google Shape;1996;p20"/>
          <p:cNvGrpSpPr/>
          <p:nvPr/>
        </p:nvGrpSpPr>
        <p:grpSpPr>
          <a:xfrm rot="-5400000" flipH="1">
            <a:off x="-784725" y="2727175"/>
            <a:ext cx="3189300" cy="1619850"/>
            <a:chOff x="4185675" y="845125"/>
            <a:chExt cx="3189300" cy="1619850"/>
          </a:xfrm>
        </p:grpSpPr>
        <p:sp>
          <p:nvSpPr>
            <p:cNvPr id="1997" name="Google Shape;1997;p20"/>
            <p:cNvSpPr/>
            <p:nvPr/>
          </p:nvSpPr>
          <p:spPr>
            <a:xfrm>
              <a:off x="4185675" y="845125"/>
              <a:ext cx="3189300" cy="1619850"/>
            </a:xfrm>
            <a:custGeom>
              <a:avLst/>
              <a:gdLst/>
              <a:ahLst/>
              <a:cxnLst/>
              <a:rect l="l" t="t" r="r" b="b"/>
              <a:pathLst>
                <a:path w="127572" h="64794" extrusionOk="0">
                  <a:moveTo>
                    <a:pt x="113336" y="23816"/>
                  </a:moveTo>
                  <a:cubicBezTo>
                    <a:pt x="113349" y="23816"/>
                    <a:pt x="113375" y="23828"/>
                    <a:pt x="113414" y="23864"/>
                  </a:cubicBezTo>
                  <a:cubicBezTo>
                    <a:pt x="113336" y="23864"/>
                    <a:pt x="113311" y="23816"/>
                    <a:pt x="113336" y="23816"/>
                  </a:cubicBezTo>
                  <a:close/>
                  <a:moveTo>
                    <a:pt x="1" y="0"/>
                  </a:moveTo>
                  <a:cubicBezTo>
                    <a:pt x="11578" y="3144"/>
                    <a:pt x="24234" y="3902"/>
                    <a:pt x="36229" y="3902"/>
                  </a:cubicBezTo>
                  <a:cubicBezTo>
                    <a:pt x="39143" y="3902"/>
                    <a:pt x="42018" y="3858"/>
                    <a:pt x="44829" y="3791"/>
                  </a:cubicBezTo>
                  <a:cubicBezTo>
                    <a:pt x="47556" y="3735"/>
                    <a:pt x="50348" y="3599"/>
                    <a:pt x="53102" y="3599"/>
                  </a:cubicBezTo>
                  <a:cubicBezTo>
                    <a:pt x="61161" y="3599"/>
                    <a:pt x="68895" y="4764"/>
                    <a:pt x="73715" y="12489"/>
                  </a:cubicBezTo>
                  <a:cubicBezTo>
                    <a:pt x="78060" y="19403"/>
                    <a:pt x="81967" y="26433"/>
                    <a:pt x="90772" y="28101"/>
                  </a:cubicBezTo>
                  <a:cubicBezTo>
                    <a:pt x="98694" y="29662"/>
                    <a:pt x="106054" y="27325"/>
                    <a:pt x="111184" y="35354"/>
                  </a:cubicBezTo>
                  <a:cubicBezTo>
                    <a:pt x="113075" y="38360"/>
                    <a:pt x="113744" y="41822"/>
                    <a:pt x="114413" y="45274"/>
                  </a:cubicBezTo>
                  <a:cubicBezTo>
                    <a:pt x="115421" y="50520"/>
                    <a:pt x="117651" y="54864"/>
                    <a:pt x="120997" y="58995"/>
                  </a:cubicBezTo>
                  <a:cubicBezTo>
                    <a:pt x="123004" y="61225"/>
                    <a:pt x="125234" y="63232"/>
                    <a:pt x="127571" y="64793"/>
                  </a:cubicBezTo>
                  <a:lnTo>
                    <a:pt x="127571" y="52527"/>
                  </a:lnTo>
                  <a:cubicBezTo>
                    <a:pt x="125787" y="51073"/>
                    <a:pt x="124226" y="49405"/>
                    <a:pt x="122888" y="47505"/>
                  </a:cubicBezTo>
                  <a:cubicBezTo>
                    <a:pt x="120328" y="43606"/>
                    <a:pt x="118650" y="39146"/>
                    <a:pt x="117981" y="34569"/>
                  </a:cubicBezTo>
                  <a:cubicBezTo>
                    <a:pt x="117428" y="30555"/>
                    <a:pt x="117535" y="25871"/>
                    <a:pt x="113414" y="23864"/>
                  </a:cubicBezTo>
                  <a:lnTo>
                    <a:pt x="113414" y="23864"/>
                  </a:lnTo>
                  <a:cubicBezTo>
                    <a:pt x="116643" y="25095"/>
                    <a:pt x="117874" y="28324"/>
                    <a:pt x="118650" y="31447"/>
                  </a:cubicBezTo>
                  <a:cubicBezTo>
                    <a:pt x="119766" y="35907"/>
                    <a:pt x="120774" y="40484"/>
                    <a:pt x="123111" y="44382"/>
                  </a:cubicBezTo>
                  <a:cubicBezTo>
                    <a:pt x="124342" y="46505"/>
                    <a:pt x="125787" y="48397"/>
                    <a:pt x="127571" y="50074"/>
                  </a:cubicBezTo>
                  <a:lnTo>
                    <a:pt x="127571" y="0"/>
                  </a:lnTo>
                  <a:lnTo>
                    <a:pt x="70816" y="0"/>
                  </a:lnTo>
                  <a:cubicBezTo>
                    <a:pt x="72154" y="339"/>
                    <a:pt x="73376" y="669"/>
                    <a:pt x="74714" y="1115"/>
                  </a:cubicBezTo>
                  <a:cubicBezTo>
                    <a:pt x="78399" y="2230"/>
                    <a:pt x="82297" y="3568"/>
                    <a:pt x="85420" y="5915"/>
                  </a:cubicBezTo>
                  <a:cubicBezTo>
                    <a:pt x="87766" y="7699"/>
                    <a:pt x="89211" y="10036"/>
                    <a:pt x="90665" y="12489"/>
                  </a:cubicBezTo>
                  <a:cubicBezTo>
                    <a:pt x="92226" y="15389"/>
                    <a:pt x="93225" y="19180"/>
                    <a:pt x="96571" y="20634"/>
                  </a:cubicBezTo>
                  <a:cubicBezTo>
                    <a:pt x="100701" y="22419"/>
                    <a:pt x="105608" y="22080"/>
                    <a:pt x="109952" y="22749"/>
                  </a:cubicBezTo>
                  <a:cubicBezTo>
                    <a:pt x="110068" y="22749"/>
                    <a:pt x="110068" y="22865"/>
                    <a:pt x="109952" y="22865"/>
                  </a:cubicBezTo>
                  <a:cubicBezTo>
                    <a:pt x="105715" y="22642"/>
                    <a:pt x="101147" y="23195"/>
                    <a:pt x="97017" y="21749"/>
                  </a:cubicBezTo>
                  <a:cubicBezTo>
                    <a:pt x="94118" y="20857"/>
                    <a:pt x="92110" y="18734"/>
                    <a:pt x="90549" y="16174"/>
                  </a:cubicBezTo>
                  <a:cubicBezTo>
                    <a:pt x="88988" y="13498"/>
                    <a:pt x="87543" y="10482"/>
                    <a:pt x="85312" y="8368"/>
                  </a:cubicBezTo>
                  <a:cubicBezTo>
                    <a:pt x="82413" y="5692"/>
                    <a:pt x="78506" y="4237"/>
                    <a:pt x="74714" y="3122"/>
                  </a:cubicBezTo>
                  <a:cubicBezTo>
                    <a:pt x="70254" y="1677"/>
                    <a:pt x="65686" y="785"/>
                    <a:pt x="61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0"/>
            <p:cNvSpPr/>
            <p:nvPr/>
          </p:nvSpPr>
          <p:spPr>
            <a:xfrm>
              <a:off x="5713400" y="845125"/>
              <a:ext cx="1224000" cy="579875"/>
            </a:xfrm>
            <a:custGeom>
              <a:avLst/>
              <a:gdLst/>
              <a:ahLst/>
              <a:cxnLst/>
              <a:rect l="l" t="t" r="r" b="b"/>
              <a:pathLst>
                <a:path w="48960" h="23195" extrusionOk="0">
                  <a:moveTo>
                    <a:pt x="1" y="0"/>
                  </a:moveTo>
                  <a:cubicBezTo>
                    <a:pt x="4577" y="785"/>
                    <a:pt x="9145" y="1677"/>
                    <a:pt x="13605" y="3122"/>
                  </a:cubicBezTo>
                  <a:cubicBezTo>
                    <a:pt x="17397" y="4237"/>
                    <a:pt x="21304" y="5692"/>
                    <a:pt x="24203" y="8368"/>
                  </a:cubicBezTo>
                  <a:cubicBezTo>
                    <a:pt x="26434" y="10482"/>
                    <a:pt x="27879" y="13498"/>
                    <a:pt x="29440" y="16174"/>
                  </a:cubicBezTo>
                  <a:cubicBezTo>
                    <a:pt x="31001" y="18734"/>
                    <a:pt x="33009" y="20857"/>
                    <a:pt x="35908" y="21749"/>
                  </a:cubicBezTo>
                  <a:cubicBezTo>
                    <a:pt x="40038" y="23195"/>
                    <a:pt x="44606" y="22642"/>
                    <a:pt x="48843" y="22865"/>
                  </a:cubicBezTo>
                  <a:cubicBezTo>
                    <a:pt x="48959" y="22865"/>
                    <a:pt x="48959" y="22749"/>
                    <a:pt x="48843" y="22749"/>
                  </a:cubicBezTo>
                  <a:cubicBezTo>
                    <a:pt x="44499" y="22080"/>
                    <a:pt x="39592" y="22419"/>
                    <a:pt x="35462" y="20634"/>
                  </a:cubicBezTo>
                  <a:cubicBezTo>
                    <a:pt x="32116" y="19180"/>
                    <a:pt x="31117" y="15389"/>
                    <a:pt x="29556" y="12489"/>
                  </a:cubicBezTo>
                  <a:cubicBezTo>
                    <a:pt x="28102" y="10036"/>
                    <a:pt x="26657" y="7699"/>
                    <a:pt x="24311" y="5915"/>
                  </a:cubicBezTo>
                  <a:cubicBezTo>
                    <a:pt x="21188" y="3568"/>
                    <a:pt x="17290" y="2230"/>
                    <a:pt x="13605" y="1115"/>
                  </a:cubicBezTo>
                  <a:cubicBezTo>
                    <a:pt x="12267" y="669"/>
                    <a:pt x="11045" y="339"/>
                    <a:pt x="9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0"/>
            <p:cNvSpPr/>
            <p:nvPr/>
          </p:nvSpPr>
          <p:spPr>
            <a:xfrm>
              <a:off x="7018425" y="1440525"/>
              <a:ext cx="356550" cy="717800"/>
            </a:xfrm>
            <a:custGeom>
              <a:avLst/>
              <a:gdLst/>
              <a:ahLst/>
              <a:cxnLst/>
              <a:rect l="l" t="t" r="r" b="b"/>
              <a:pathLst>
                <a:path w="14262" h="28712" extrusionOk="0">
                  <a:moveTo>
                    <a:pt x="26" y="0"/>
                  </a:moveTo>
                  <a:cubicBezTo>
                    <a:pt x="1" y="0"/>
                    <a:pt x="26" y="48"/>
                    <a:pt x="104" y="48"/>
                  </a:cubicBezTo>
                  <a:cubicBezTo>
                    <a:pt x="65" y="12"/>
                    <a:pt x="39" y="0"/>
                    <a:pt x="26" y="0"/>
                  </a:cubicBezTo>
                  <a:close/>
                  <a:moveTo>
                    <a:pt x="104" y="48"/>
                  </a:moveTo>
                  <a:lnTo>
                    <a:pt x="104" y="48"/>
                  </a:lnTo>
                  <a:cubicBezTo>
                    <a:pt x="4225" y="2055"/>
                    <a:pt x="4118" y="6739"/>
                    <a:pt x="4671" y="10753"/>
                  </a:cubicBezTo>
                  <a:cubicBezTo>
                    <a:pt x="5340" y="15330"/>
                    <a:pt x="7018" y="19790"/>
                    <a:pt x="9578" y="23689"/>
                  </a:cubicBezTo>
                  <a:cubicBezTo>
                    <a:pt x="10916" y="25589"/>
                    <a:pt x="12477" y="27257"/>
                    <a:pt x="14261" y="28711"/>
                  </a:cubicBezTo>
                  <a:lnTo>
                    <a:pt x="14261" y="26258"/>
                  </a:lnTo>
                  <a:cubicBezTo>
                    <a:pt x="12477" y="24581"/>
                    <a:pt x="11032" y="22689"/>
                    <a:pt x="9801" y="20566"/>
                  </a:cubicBezTo>
                  <a:cubicBezTo>
                    <a:pt x="7464" y="16668"/>
                    <a:pt x="6456" y="12091"/>
                    <a:pt x="5340" y="7631"/>
                  </a:cubicBezTo>
                  <a:cubicBezTo>
                    <a:pt x="4564" y="4508"/>
                    <a:pt x="3333" y="1279"/>
                    <a:pt x="104" y="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0" name="Google Shape;2000;p20"/>
          <p:cNvSpPr txBox="1">
            <a:spLocks noGrp="1"/>
          </p:cNvSpPr>
          <p:nvPr>
            <p:ph type="subTitle" idx="1"/>
          </p:nvPr>
        </p:nvSpPr>
        <p:spPr>
          <a:xfrm>
            <a:off x="810250" y="2737275"/>
            <a:ext cx="1788900" cy="17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01" name="Google Shape;2001;p20"/>
          <p:cNvSpPr txBox="1">
            <a:spLocks noGrp="1"/>
          </p:cNvSpPr>
          <p:nvPr>
            <p:ph type="subTitle" idx="2"/>
          </p:nvPr>
        </p:nvSpPr>
        <p:spPr>
          <a:xfrm>
            <a:off x="810250" y="2957301"/>
            <a:ext cx="1788900" cy="84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02" name="Google Shape;2002;p20"/>
          <p:cNvSpPr txBox="1">
            <a:spLocks noGrp="1"/>
          </p:cNvSpPr>
          <p:nvPr>
            <p:ph type="subTitle" idx="3"/>
          </p:nvPr>
        </p:nvSpPr>
        <p:spPr>
          <a:xfrm>
            <a:off x="2722139" y="2737275"/>
            <a:ext cx="1792200" cy="17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003" name="Google Shape;2003;p20"/>
          <p:cNvSpPr txBox="1">
            <a:spLocks noGrp="1"/>
          </p:cNvSpPr>
          <p:nvPr>
            <p:ph type="subTitle" idx="4"/>
          </p:nvPr>
        </p:nvSpPr>
        <p:spPr>
          <a:xfrm>
            <a:off x="2722141" y="2957301"/>
            <a:ext cx="1789800" cy="84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004" name="Google Shape;2004;p20"/>
          <p:cNvSpPr txBox="1">
            <a:spLocks noGrp="1"/>
          </p:cNvSpPr>
          <p:nvPr>
            <p:ph type="title"/>
          </p:nvPr>
        </p:nvSpPr>
        <p:spPr>
          <a:xfrm>
            <a:off x="720000" y="541975"/>
            <a:ext cx="7704000" cy="27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sp>
        <p:nvSpPr>
          <p:cNvPr id="2005" name="Google Shape;2005;p20"/>
          <p:cNvSpPr txBox="1">
            <a:spLocks noGrp="1"/>
          </p:cNvSpPr>
          <p:nvPr>
            <p:ph type="subTitle" idx="5"/>
          </p:nvPr>
        </p:nvSpPr>
        <p:spPr>
          <a:xfrm>
            <a:off x="4632077" y="2737286"/>
            <a:ext cx="1792200" cy="17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006" name="Google Shape;2006;p20"/>
          <p:cNvSpPr txBox="1">
            <a:spLocks noGrp="1"/>
          </p:cNvSpPr>
          <p:nvPr>
            <p:ph type="subTitle" idx="6"/>
          </p:nvPr>
        </p:nvSpPr>
        <p:spPr>
          <a:xfrm>
            <a:off x="4634482" y="2957301"/>
            <a:ext cx="1789800" cy="84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007" name="Google Shape;2007;p20"/>
          <p:cNvSpPr txBox="1">
            <a:spLocks noGrp="1"/>
          </p:cNvSpPr>
          <p:nvPr>
            <p:ph type="subTitle" idx="7"/>
          </p:nvPr>
        </p:nvSpPr>
        <p:spPr>
          <a:xfrm>
            <a:off x="6544416" y="2737286"/>
            <a:ext cx="1792200" cy="17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Open Sans"/>
              <a:buNone/>
              <a:defRPr sz="1600">
                <a:latin typeface="Montserrat Black"/>
                <a:ea typeface="Montserrat Black"/>
                <a:cs typeface="Montserrat Black"/>
                <a:sym typeface="Montserrat Black"/>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008" name="Google Shape;2008;p20"/>
          <p:cNvSpPr txBox="1">
            <a:spLocks noGrp="1"/>
          </p:cNvSpPr>
          <p:nvPr>
            <p:ph type="subTitle" idx="8"/>
          </p:nvPr>
        </p:nvSpPr>
        <p:spPr>
          <a:xfrm>
            <a:off x="6546823" y="2957301"/>
            <a:ext cx="1789800" cy="84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2" name="Footer Placeholder 1">
            <a:extLst>
              <a:ext uri="{FF2B5EF4-FFF2-40B4-BE49-F238E27FC236}">
                <a16:creationId xmlns:a16="http://schemas.microsoft.com/office/drawing/2014/main" id="{3E9DDE92-E9C2-4EB2-AB92-0C8E82BF02F6}"/>
              </a:ext>
            </a:extLst>
          </p:cNvPr>
          <p:cNvSpPr>
            <a:spLocks noGrp="1"/>
          </p:cNvSpPr>
          <p:nvPr>
            <p:ph type="ftr" sz="quarter" idx="10"/>
          </p:nvPr>
        </p:nvSpPr>
        <p:spPr/>
        <p:txBody>
          <a:bodyPr/>
          <a:lstStyle/>
          <a:p>
            <a:r>
              <a:rPr lang="en-US"/>
              <a:t>SFSU BIOL 708 (2023)</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16">
    <p:spTree>
      <p:nvGrpSpPr>
        <p:cNvPr id="1" name="Shape 2647"/>
        <p:cNvGrpSpPr/>
        <p:nvPr/>
      </p:nvGrpSpPr>
      <p:grpSpPr>
        <a:xfrm>
          <a:off x="0" y="0"/>
          <a:ext cx="0" cy="0"/>
          <a:chOff x="0" y="0"/>
          <a:chExt cx="0" cy="0"/>
        </a:xfrm>
      </p:grpSpPr>
      <p:sp>
        <p:nvSpPr>
          <p:cNvPr id="2648" name="Google Shape;2648;p27"/>
          <p:cNvSpPr/>
          <p:nvPr/>
        </p:nvSpPr>
        <p:spPr>
          <a:xfrm rot="10800000">
            <a:off x="-26"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7"/>
          <p:cNvSpPr/>
          <p:nvPr/>
        </p:nvSpPr>
        <p:spPr>
          <a:xfrm flipH="1">
            <a:off x="13729"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7"/>
          <p:cNvSpPr/>
          <p:nvPr/>
        </p:nvSpPr>
        <p:spPr>
          <a:xfrm>
            <a:off x="5905501" y="2793747"/>
            <a:ext cx="3245871" cy="2349753"/>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7"/>
          <p:cNvSpPr/>
          <p:nvPr/>
        </p:nvSpPr>
        <p:spPr>
          <a:xfrm>
            <a:off x="7545725" y="40030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7"/>
          <p:cNvSpPr/>
          <p:nvPr/>
        </p:nvSpPr>
        <p:spPr>
          <a:xfrm rot="-5400000">
            <a:off x="7242794" y="327957"/>
            <a:ext cx="2223230" cy="1579186"/>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7"/>
          <p:cNvSpPr/>
          <p:nvPr/>
        </p:nvSpPr>
        <p:spPr>
          <a:xfrm rot="10800000" flipH="1">
            <a:off x="-13316" y="3126092"/>
            <a:ext cx="3025768" cy="2023351"/>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7"/>
          <p:cNvSpPr/>
          <p:nvPr/>
        </p:nvSpPr>
        <p:spPr>
          <a:xfrm rot="10800000">
            <a:off x="-13308" y="4132062"/>
            <a:ext cx="2619371" cy="1017382"/>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5" name="Google Shape;2655;p27"/>
          <p:cNvGrpSpPr/>
          <p:nvPr/>
        </p:nvGrpSpPr>
        <p:grpSpPr>
          <a:xfrm rot="10800000">
            <a:off x="5290591" y="0"/>
            <a:ext cx="3840097" cy="2558635"/>
            <a:chOff x="235225" y="2771600"/>
            <a:chExt cx="3133750" cy="2088000"/>
          </a:xfrm>
        </p:grpSpPr>
        <p:sp>
          <p:nvSpPr>
            <p:cNvPr id="2656" name="Google Shape;2656;p27"/>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7"/>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7"/>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7"/>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7"/>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 name="Google Shape;2661;p27"/>
          <p:cNvGrpSpPr/>
          <p:nvPr/>
        </p:nvGrpSpPr>
        <p:grpSpPr>
          <a:xfrm>
            <a:off x="-2" y="9"/>
            <a:ext cx="3985907" cy="3918269"/>
            <a:chOff x="2524675" y="238075"/>
            <a:chExt cx="1178600" cy="1158600"/>
          </a:xfrm>
        </p:grpSpPr>
        <p:sp>
          <p:nvSpPr>
            <p:cNvPr id="2662" name="Google Shape;2662;p27"/>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7"/>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7"/>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7"/>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7"/>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7"/>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7"/>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7"/>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7"/>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7"/>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7"/>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7"/>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7"/>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7"/>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7"/>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7"/>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7"/>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7"/>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7"/>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7"/>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27"/>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27"/>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27"/>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7"/>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7"/>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7"/>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7"/>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7"/>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7"/>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7"/>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7"/>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7"/>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7"/>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7"/>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7"/>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7"/>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7"/>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7"/>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7"/>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7"/>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7"/>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7"/>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7"/>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7"/>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7"/>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7"/>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7"/>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7"/>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7"/>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7"/>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7"/>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7"/>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7"/>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7"/>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 name="Google Shape;2716;p27"/>
          <p:cNvGrpSpPr/>
          <p:nvPr/>
        </p:nvGrpSpPr>
        <p:grpSpPr>
          <a:xfrm>
            <a:off x="5212442" y="3609126"/>
            <a:ext cx="3918269" cy="1521517"/>
            <a:chOff x="1302767" y="-2641999"/>
            <a:chExt cx="3918269" cy="1521517"/>
          </a:xfrm>
        </p:grpSpPr>
        <p:sp>
          <p:nvSpPr>
            <p:cNvPr id="2717" name="Google Shape;2717;p27"/>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7"/>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7"/>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7"/>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7"/>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7"/>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7"/>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7"/>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7"/>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7"/>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7"/>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7"/>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7"/>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27"/>
          <p:cNvGrpSpPr/>
          <p:nvPr/>
        </p:nvGrpSpPr>
        <p:grpSpPr>
          <a:xfrm>
            <a:off x="5212442" y="5926"/>
            <a:ext cx="3918269" cy="1521517"/>
            <a:chOff x="1302767" y="-2641999"/>
            <a:chExt cx="3918269" cy="1521517"/>
          </a:xfrm>
        </p:grpSpPr>
        <p:sp>
          <p:nvSpPr>
            <p:cNvPr id="2731" name="Google Shape;2731;p27"/>
            <p:cNvSpPr/>
            <p:nvPr/>
          </p:nvSpPr>
          <p:spPr>
            <a:xfrm rot="5400000" flipH="1">
              <a:off x="4768538" y="-1966464"/>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7"/>
            <p:cNvSpPr/>
            <p:nvPr/>
          </p:nvSpPr>
          <p:spPr>
            <a:xfrm rot="5400000" flipH="1">
              <a:off x="4571627" y="-1176537"/>
              <a:ext cx="26632" cy="26632"/>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7"/>
            <p:cNvSpPr/>
            <p:nvPr/>
          </p:nvSpPr>
          <p:spPr>
            <a:xfrm rot="5400000" flipH="1">
              <a:off x="1784814" y="-1196025"/>
              <a:ext cx="79475" cy="71612"/>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7"/>
            <p:cNvSpPr/>
            <p:nvPr/>
          </p:nvSpPr>
          <p:spPr>
            <a:xfrm rot="5400000" flipH="1">
              <a:off x="1300991" y="-2205565"/>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7"/>
            <p:cNvSpPr/>
            <p:nvPr/>
          </p:nvSpPr>
          <p:spPr>
            <a:xfrm rot="5400000" flipH="1">
              <a:off x="1660995" y="-1684499"/>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7"/>
            <p:cNvSpPr/>
            <p:nvPr/>
          </p:nvSpPr>
          <p:spPr>
            <a:xfrm rot="5400000" flipH="1">
              <a:off x="4856594" y="-1149947"/>
              <a:ext cx="29507" cy="29423"/>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7"/>
            <p:cNvSpPr/>
            <p:nvPr/>
          </p:nvSpPr>
          <p:spPr>
            <a:xfrm rot="5400000" flipH="1">
              <a:off x="5041626" y="-1420288"/>
              <a:ext cx="55801" cy="5597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7"/>
            <p:cNvSpPr/>
            <p:nvPr/>
          </p:nvSpPr>
          <p:spPr>
            <a:xfrm rot="5400000" flipH="1">
              <a:off x="4764776" y="-1162545"/>
              <a:ext cx="44303" cy="39822"/>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7"/>
            <p:cNvSpPr/>
            <p:nvPr/>
          </p:nvSpPr>
          <p:spPr>
            <a:xfrm rot="5400000" flipH="1">
              <a:off x="4633431" y="-2351325"/>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7"/>
            <p:cNvSpPr/>
            <p:nvPr/>
          </p:nvSpPr>
          <p:spPr>
            <a:xfrm rot="5400000" flipH="1">
              <a:off x="4611322" y="-2628852"/>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7"/>
            <p:cNvSpPr/>
            <p:nvPr/>
          </p:nvSpPr>
          <p:spPr>
            <a:xfrm rot="5400000" flipH="1">
              <a:off x="5013683" y="-2364387"/>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7"/>
            <p:cNvSpPr/>
            <p:nvPr/>
          </p:nvSpPr>
          <p:spPr>
            <a:xfrm rot="5400000" flipH="1">
              <a:off x="4518235" y="-2639928"/>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7"/>
            <p:cNvSpPr/>
            <p:nvPr/>
          </p:nvSpPr>
          <p:spPr>
            <a:xfrm rot="5400000" flipH="1">
              <a:off x="5179143" y="-1794030"/>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4" name="Google Shape;2744;p27"/>
          <p:cNvSpPr/>
          <p:nvPr/>
        </p:nvSpPr>
        <p:spPr>
          <a:xfrm flipH="1">
            <a:off x="-13314" y="4415703"/>
            <a:ext cx="1716064" cy="727104"/>
          </a:xfrm>
          <a:custGeom>
            <a:avLst/>
            <a:gdLst/>
            <a:ahLst/>
            <a:cxnLst/>
            <a:rect l="l" t="t" r="r" b="b"/>
            <a:pathLst>
              <a:path w="15176" h="6430" extrusionOk="0">
                <a:moveTo>
                  <a:pt x="14851" y="1"/>
                </a:moveTo>
                <a:cubicBezTo>
                  <a:pt x="13065" y="1"/>
                  <a:pt x="13747" y="3704"/>
                  <a:pt x="11309" y="3704"/>
                </a:cubicBezTo>
                <a:cubicBezTo>
                  <a:pt x="10789" y="3704"/>
                  <a:pt x="10127" y="3536"/>
                  <a:pt x="9270" y="3128"/>
                </a:cubicBezTo>
                <a:cubicBezTo>
                  <a:pt x="8066" y="2566"/>
                  <a:pt x="6609" y="2262"/>
                  <a:pt x="5236" y="2262"/>
                </a:cubicBezTo>
                <a:cubicBezTo>
                  <a:pt x="2446" y="2262"/>
                  <a:pt x="1" y="3518"/>
                  <a:pt x="724" y="6429"/>
                </a:cubicBezTo>
                <a:lnTo>
                  <a:pt x="15175" y="6429"/>
                </a:lnTo>
                <a:lnTo>
                  <a:pt x="15175" y="37"/>
                </a:lnTo>
                <a:cubicBezTo>
                  <a:pt x="15059" y="13"/>
                  <a:pt x="14951" y="1"/>
                  <a:pt x="148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5" name="Google Shape;2745;p27"/>
          <p:cNvGrpSpPr/>
          <p:nvPr/>
        </p:nvGrpSpPr>
        <p:grpSpPr>
          <a:xfrm rot="-5400000">
            <a:off x="5178623" y="1191409"/>
            <a:ext cx="3985907" cy="3918269"/>
            <a:chOff x="2524675" y="238075"/>
            <a:chExt cx="1178600" cy="1158600"/>
          </a:xfrm>
        </p:grpSpPr>
        <p:sp>
          <p:nvSpPr>
            <p:cNvPr id="2746" name="Google Shape;2746;p27"/>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7"/>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7"/>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7"/>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7"/>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7"/>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7"/>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7"/>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7"/>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7"/>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7"/>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7"/>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7"/>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7"/>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7"/>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7"/>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7"/>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7"/>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7"/>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7"/>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7"/>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7"/>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7"/>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7"/>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7"/>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7"/>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7"/>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7"/>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7"/>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7"/>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7"/>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7"/>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7"/>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7"/>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7"/>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7"/>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7"/>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7"/>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7"/>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7"/>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7"/>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7"/>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7"/>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7"/>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7"/>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7"/>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7"/>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7"/>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7"/>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7"/>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7"/>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7"/>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7"/>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7"/>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79387C39-A7D8-4724-8339-ED5B84770CFF}"/>
              </a:ext>
            </a:extLst>
          </p:cNvPr>
          <p:cNvSpPr>
            <a:spLocks noGrp="1"/>
          </p:cNvSpPr>
          <p:nvPr>
            <p:ph type="ftr" sz="quarter" idx="10"/>
          </p:nvPr>
        </p:nvSpPr>
        <p:spPr/>
        <p:txBody>
          <a:bodyPr/>
          <a:lstStyle/>
          <a:p>
            <a:r>
              <a:rPr lang="en-US"/>
              <a:t>SFSU BIOL 708 (2023)</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17">
    <p:spTree>
      <p:nvGrpSpPr>
        <p:cNvPr id="1" name="Shape 2800"/>
        <p:cNvGrpSpPr/>
        <p:nvPr/>
      </p:nvGrpSpPr>
      <p:grpSpPr>
        <a:xfrm>
          <a:off x="0" y="0"/>
          <a:ext cx="0" cy="0"/>
          <a:chOff x="0" y="0"/>
          <a:chExt cx="0" cy="0"/>
        </a:xfrm>
      </p:grpSpPr>
      <p:sp>
        <p:nvSpPr>
          <p:cNvPr id="2801" name="Google Shape;2801;p28"/>
          <p:cNvSpPr/>
          <p:nvPr/>
        </p:nvSpPr>
        <p:spPr>
          <a:xfrm flipH="1">
            <a:off x="6722555" y="0"/>
            <a:ext cx="2421450" cy="1619240"/>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8"/>
          <p:cNvSpPr/>
          <p:nvPr/>
        </p:nvSpPr>
        <p:spPr>
          <a:xfrm rot="10800000" flipH="1">
            <a:off x="7105633" y="5"/>
            <a:ext cx="2038372" cy="1475619"/>
          </a:xfrm>
          <a:custGeom>
            <a:avLst/>
            <a:gdLst/>
            <a:ahLst/>
            <a:cxnLst/>
            <a:rect l="l" t="t" r="r" b="b"/>
            <a:pathLst>
              <a:path w="26333" h="19063" extrusionOk="0">
                <a:moveTo>
                  <a:pt x="25412" y="1"/>
                </a:moveTo>
                <a:cubicBezTo>
                  <a:pt x="22359" y="1"/>
                  <a:pt x="24734" y="5340"/>
                  <a:pt x="22109" y="5340"/>
                </a:cubicBezTo>
                <a:cubicBezTo>
                  <a:pt x="21690" y="5340"/>
                  <a:pt x="21144" y="5204"/>
                  <a:pt x="20427" y="4888"/>
                </a:cubicBezTo>
                <a:cubicBezTo>
                  <a:pt x="20150" y="4767"/>
                  <a:pt x="19905" y="4714"/>
                  <a:pt x="19685" y="4714"/>
                </a:cubicBezTo>
                <a:cubicBezTo>
                  <a:pt x="17927" y="4714"/>
                  <a:pt x="17797" y="8159"/>
                  <a:pt x="15642" y="8159"/>
                </a:cubicBezTo>
                <a:cubicBezTo>
                  <a:pt x="15202" y="8159"/>
                  <a:pt x="14676" y="8015"/>
                  <a:pt x="14035" y="7667"/>
                </a:cubicBezTo>
                <a:cubicBezTo>
                  <a:pt x="13530" y="7403"/>
                  <a:pt x="13035" y="7288"/>
                  <a:pt x="12567" y="7288"/>
                </a:cubicBezTo>
                <a:cubicBezTo>
                  <a:pt x="11003" y="7288"/>
                  <a:pt x="9742" y="8571"/>
                  <a:pt x="9449" y="9855"/>
                </a:cubicBezTo>
                <a:cubicBezTo>
                  <a:pt x="8824" y="12425"/>
                  <a:pt x="7573" y="14510"/>
                  <a:pt x="6287" y="14649"/>
                </a:cubicBezTo>
                <a:cubicBezTo>
                  <a:pt x="2813" y="15032"/>
                  <a:pt x="0" y="15830"/>
                  <a:pt x="0" y="19062"/>
                </a:cubicBezTo>
                <a:lnTo>
                  <a:pt x="26333" y="19062"/>
                </a:lnTo>
                <a:lnTo>
                  <a:pt x="26333" y="128"/>
                </a:lnTo>
                <a:cubicBezTo>
                  <a:pt x="25981" y="41"/>
                  <a:pt x="25676" y="1"/>
                  <a:pt x="25412"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8"/>
          <p:cNvSpPr/>
          <p:nvPr/>
        </p:nvSpPr>
        <p:spPr>
          <a:xfrm>
            <a:off x="7731266" y="0"/>
            <a:ext cx="1398984" cy="543375"/>
          </a:xfrm>
          <a:custGeom>
            <a:avLst/>
            <a:gdLst/>
            <a:ahLst/>
            <a:cxnLst/>
            <a:rect l="l" t="t" r="r" b="b"/>
            <a:pathLst>
              <a:path w="25360" h="9850" extrusionOk="0">
                <a:moveTo>
                  <a:pt x="0" y="0"/>
                </a:moveTo>
                <a:cubicBezTo>
                  <a:pt x="710" y="2250"/>
                  <a:pt x="1522" y="3945"/>
                  <a:pt x="3789" y="3945"/>
                </a:cubicBezTo>
                <a:cubicBezTo>
                  <a:pt x="4182" y="3945"/>
                  <a:pt x="4620" y="3894"/>
                  <a:pt x="5108" y="3786"/>
                </a:cubicBezTo>
                <a:cubicBezTo>
                  <a:pt x="5297" y="3744"/>
                  <a:pt x="5474" y="3725"/>
                  <a:pt x="5643" y="3725"/>
                </a:cubicBezTo>
                <a:cubicBezTo>
                  <a:pt x="8212" y="3725"/>
                  <a:pt x="8708" y="8194"/>
                  <a:pt x="12434" y="8194"/>
                </a:cubicBezTo>
                <a:cubicBezTo>
                  <a:pt x="13207" y="8194"/>
                  <a:pt x="14118" y="8001"/>
                  <a:pt x="15216" y="7537"/>
                </a:cubicBezTo>
                <a:cubicBezTo>
                  <a:pt x="16209" y="7117"/>
                  <a:pt x="16981" y="6948"/>
                  <a:pt x="17615" y="6948"/>
                </a:cubicBezTo>
                <a:cubicBezTo>
                  <a:pt x="20241" y="6948"/>
                  <a:pt x="20510" y="9850"/>
                  <a:pt x="24406" y="9850"/>
                </a:cubicBezTo>
                <a:cubicBezTo>
                  <a:pt x="24702" y="9850"/>
                  <a:pt x="25019" y="9833"/>
                  <a:pt x="25360" y="9797"/>
                </a:cubicBezTo>
                <a:lnTo>
                  <a:pt x="25360" y="0"/>
                </a:ln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4" name="Google Shape;2804;p28"/>
          <p:cNvGrpSpPr/>
          <p:nvPr/>
        </p:nvGrpSpPr>
        <p:grpSpPr>
          <a:xfrm rot="10800000" flipH="1">
            <a:off x="-16" y="8"/>
            <a:ext cx="3840097" cy="2558635"/>
            <a:chOff x="235225" y="2771600"/>
            <a:chExt cx="3133750" cy="2088000"/>
          </a:xfrm>
        </p:grpSpPr>
        <p:sp>
          <p:nvSpPr>
            <p:cNvPr id="2805" name="Google Shape;2805;p28"/>
            <p:cNvSpPr/>
            <p:nvPr/>
          </p:nvSpPr>
          <p:spPr>
            <a:xfrm>
              <a:off x="2616250" y="4833875"/>
              <a:ext cx="390300" cy="25725"/>
            </a:xfrm>
            <a:custGeom>
              <a:avLst/>
              <a:gdLst/>
              <a:ahLst/>
              <a:cxnLst/>
              <a:rect l="l" t="t" r="r" b="b"/>
              <a:pathLst>
                <a:path w="15612" h="1029" extrusionOk="0">
                  <a:moveTo>
                    <a:pt x="7918" y="0"/>
                  </a:moveTo>
                  <a:cubicBezTo>
                    <a:pt x="6022" y="0"/>
                    <a:pt x="4126" y="195"/>
                    <a:pt x="2230" y="583"/>
                  </a:cubicBezTo>
                  <a:cubicBezTo>
                    <a:pt x="1445" y="699"/>
                    <a:pt x="776" y="922"/>
                    <a:pt x="0" y="1029"/>
                  </a:cubicBezTo>
                  <a:lnTo>
                    <a:pt x="15612" y="1029"/>
                  </a:lnTo>
                  <a:cubicBezTo>
                    <a:pt x="14943" y="806"/>
                    <a:pt x="14274" y="699"/>
                    <a:pt x="13605" y="583"/>
                  </a:cubicBezTo>
                  <a:cubicBezTo>
                    <a:pt x="11709" y="195"/>
                    <a:pt x="9813" y="0"/>
                    <a:pt x="7918"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8"/>
            <p:cNvSpPr/>
            <p:nvPr/>
          </p:nvSpPr>
          <p:spPr>
            <a:xfrm>
              <a:off x="235225" y="3025200"/>
              <a:ext cx="1299375" cy="1834400"/>
            </a:xfrm>
            <a:custGeom>
              <a:avLst/>
              <a:gdLst/>
              <a:ahLst/>
              <a:cxnLst/>
              <a:rect l="l" t="t" r="r" b="b"/>
              <a:pathLst>
                <a:path w="51975" h="73376" extrusionOk="0">
                  <a:moveTo>
                    <a:pt x="116" y="0"/>
                  </a:moveTo>
                  <a:lnTo>
                    <a:pt x="116" y="73376"/>
                  </a:lnTo>
                  <a:lnTo>
                    <a:pt x="51974" y="73376"/>
                  </a:lnTo>
                  <a:cubicBezTo>
                    <a:pt x="50297" y="72930"/>
                    <a:pt x="48629" y="72376"/>
                    <a:pt x="47067" y="71814"/>
                  </a:cubicBezTo>
                  <a:cubicBezTo>
                    <a:pt x="43945" y="70922"/>
                    <a:pt x="40823" y="69584"/>
                    <a:pt x="38592" y="67247"/>
                  </a:cubicBezTo>
                  <a:cubicBezTo>
                    <a:pt x="36469" y="64901"/>
                    <a:pt x="34462" y="62340"/>
                    <a:pt x="31679" y="60779"/>
                  </a:cubicBezTo>
                  <a:cubicBezTo>
                    <a:pt x="28110" y="58879"/>
                    <a:pt x="24203" y="58772"/>
                    <a:pt x="20411" y="57987"/>
                  </a:cubicBezTo>
                  <a:cubicBezTo>
                    <a:pt x="16843" y="57318"/>
                    <a:pt x="13498" y="56203"/>
                    <a:pt x="10598" y="53972"/>
                  </a:cubicBezTo>
                  <a:cubicBezTo>
                    <a:pt x="4246" y="49066"/>
                    <a:pt x="1231" y="41706"/>
                    <a:pt x="562" y="33900"/>
                  </a:cubicBezTo>
                  <a:cubicBezTo>
                    <a:pt x="0" y="26094"/>
                    <a:pt x="2462" y="18511"/>
                    <a:pt x="2239" y="10705"/>
                  </a:cubicBezTo>
                  <a:cubicBezTo>
                    <a:pt x="2239" y="7137"/>
                    <a:pt x="1677" y="3461"/>
                    <a:pt x="232" y="223"/>
                  </a:cubicBezTo>
                  <a:cubicBezTo>
                    <a:pt x="232" y="223"/>
                    <a:pt x="116" y="116"/>
                    <a:pt x="116"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8"/>
            <p:cNvSpPr/>
            <p:nvPr/>
          </p:nvSpPr>
          <p:spPr>
            <a:xfrm>
              <a:off x="238125" y="2771600"/>
              <a:ext cx="3130850" cy="2088000"/>
            </a:xfrm>
            <a:custGeom>
              <a:avLst/>
              <a:gdLst/>
              <a:ahLst/>
              <a:cxnLst/>
              <a:rect l="l" t="t" r="r" b="b"/>
              <a:pathLst>
                <a:path w="125234" h="83520" extrusionOk="0">
                  <a:moveTo>
                    <a:pt x="0" y="1"/>
                  </a:moveTo>
                  <a:lnTo>
                    <a:pt x="0" y="6915"/>
                  </a:lnTo>
                  <a:cubicBezTo>
                    <a:pt x="1900" y="9591"/>
                    <a:pt x="3122" y="12713"/>
                    <a:pt x="3684" y="15943"/>
                  </a:cubicBezTo>
                  <a:cubicBezTo>
                    <a:pt x="4684" y="22527"/>
                    <a:pt x="3345" y="28878"/>
                    <a:pt x="2569" y="35346"/>
                  </a:cubicBezTo>
                  <a:cubicBezTo>
                    <a:pt x="1784" y="42483"/>
                    <a:pt x="2453" y="50066"/>
                    <a:pt x="5799" y="56534"/>
                  </a:cubicBezTo>
                  <a:cubicBezTo>
                    <a:pt x="7583" y="59879"/>
                    <a:pt x="9929" y="62894"/>
                    <a:pt x="13275" y="64785"/>
                  </a:cubicBezTo>
                  <a:cubicBezTo>
                    <a:pt x="16174" y="66463"/>
                    <a:pt x="19519" y="67239"/>
                    <a:pt x="22865" y="67801"/>
                  </a:cubicBezTo>
                  <a:cubicBezTo>
                    <a:pt x="26433" y="68247"/>
                    <a:pt x="29886" y="68800"/>
                    <a:pt x="32901" y="70807"/>
                  </a:cubicBezTo>
                  <a:cubicBezTo>
                    <a:pt x="35907" y="72814"/>
                    <a:pt x="38137" y="75830"/>
                    <a:pt x="41260" y="77721"/>
                  </a:cubicBezTo>
                  <a:cubicBezTo>
                    <a:pt x="44828" y="79844"/>
                    <a:pt x="49182" y="80736"/>
                    <a:pt x="53080" y="81851"/>
                  </a:cubicBezTo>
                  <a:cubicBezTo>
                    <a:pt x="55203" y="82405"/>
                    <a:pt x="57434" y="82967"/>
                    <a:pt x="59548" y="83520"/>
                  </a:cubicBezTo>
                  <a:lnTo>
                    <a:pt x="86311" y="83520"/>
                  </a:lnTo>
                  <a:cubicBezTo>
                    <a:pt x="89880" y="82851"/>
                    <a:pt x="93341" y="81958"/>
                    <a:pt x="96909" y="81289"/>
                  </a:cubicBezTo>
                  <a:cubicBezTo>
                    <a:pt x="98997" y="80874"/>
                    <a:pt x="101118" y="80647"/>
                    <a:pt x="103238" y="80647"/>
                  </a:cubicBezTo>
                  <a:cubicBezTo>
                    <a:pt x="105077" y="80647"/>
                    <a:pt x="106915" y="80818"/>
                    <a:pt x="108730" y="81182"/>
                  </a:cubicBezTo>
                  <a:cubicBezTo>
                    <a:pt x="111183" y="81735"/>
                    <a:pt x="113413" y="82520"/>
                    <a:pt x="115751" y="83520"/>
                  </a:cubicBezTo>
                  <a:lnTo>
                    <a:pt x="125234" y="83520"/>
                  </a:lnTo>
                  <a:cubicBezTo>
                    <a:pt x="124342" y="82744"/>
                    <a:pt x="123449" y="82074"/>
                    <a:pt x="122557" y="81405"/>
                  </a:cubicBezTo>
                  <a:cubicBezTo>
                    <a:pt x="115864" y="76771"/>
                    <a:pt x="107818" y="74901"/>
                    <a:pt x="99819" y="74901"/>
                  </a:cubicBezTo>
                  <a:cubicBezTo>
                    <a:pt x="95685" y="74901"/>
                    <a:pt x="91564" y="75400"/>
                    <a:pt x="87649" y="76276"/>
                  </a:cubicBezTo>
                  <a:cubicBezTo>
                    <a:pt x="83004" y="77261"/>
                    <a:pt x="78181" y="79000"/>
                    <a:pt x="73516" y="79000"/>
                  </a:cubicBezTo>
                  <a:cubicBezTo>
                    <a:pt x="70791" y="79000"/>
                    <a:pt x="68120" y="78406"/>
                    <a:pt x="65570" y="76722"/>
                  </a:cubicBezTo>
                  <a:cubicBezTo>
                    <a:pt x="62563" y="74599"/>
                    <a:pt x="60556" y="71253"/>
                    <a:pt x="57880" y="68693"/>
                  </a:cubicBezTo>
                  <a:cubicBezTo>
                    <a:pt x="54980" y="65901"/>
                    <a:pt x="51635" y="64232"/>
                    <a:pt x="47844" y="63447"/>
                  </a:cubicBezTo>
                  <a:cubicBezTo>
                    <a:pt x="44235" y="62797"/>
                    <a:pt x="40508" y="62755"/>
                    <a:pt x="36769" y="62755"/>
                  </a:cubicBezTo>
                  <a:cubicBezTo>
                    <a:pt x="36218" y="62755"/>
                    <a:pt x="35666" y="62756"/>
                    <a:pt x="35115" y="62756"/>
                  </a:cubicBezTo>
                  <a:cubicBezTo>
                    <a:pt x="29809" y="62756"/>
                    <a:pt x="24510" y="62672"/>
                    <a:pt x="19519" y="60887"/>
                  </a:cubicBezTo>
                  <a:cubicBezTo>
                    <a:pt x="9367" y="57203"/>
                    <a:pt x="5915" y="47505"/>
                    <a:pt x="7253" y="36131"/>
                  </a:cubicBezTo>
                  <a:cubicBezTo>
                    <a:pt x="8698" y="24311"/>
                    <a:pt x="11374" y="14498"/>
                    <a:pt x="3791" y="4568"/>
                  </a:cubicBezTo>
                  <a:cubicBezTo>
                    <a:pt x="2676" y="3123"/>
                    <a:pt x="1338" y="1562"/>
                    <a:pt x="0" y="1"/>
                  </a:cubicBezTo>
                  <a:close/>
                </a:path>
              </a:pathLst>
            </a:custGeom>
            <a:solidFill>
              <a:srgbClr val="51B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8"/>
            <p:cNvSpPr/>
            <p:nvPr/>
          </p:nvSpPr>
          <p:spPr>
            <a:xfrm>
              <a:off x="2395900" y="4787775"/>
              <a:ext cx="736000" cy="71825"/>
            </a:xfrm>
            <a:custGeom>
              <a:avLst/>
              <a:gdLst/>
              <a:ahLst/>
              <a:cxnLst/>
              <a:rect l="l" t="t" r="r" b="b"/>
              <a:pathLst>
                <a:path w="29440" h="2873" extrusionOk="0">
                  <a:moveTo>
                    <a:pt x="16927" y="0"/>
                  </a:moveTo>
                  <a:cubicBezTo>
                    <a:pt x="14807" y="0"/>
                    <a:pt x="12686" y="227"/>
                    <a:pt x="10598" y="642"/>
                  </a:cubicBezTo>
                  <a:cubicBezTo>
                    <a:pt x="7030" y="1311"/>
                    <a:pt x="3569" y="2204"/>
                    <a:pt x="0" y="2873"/>
                  </a:cubicBezTo>
                  <a:lnTo>
                    <a:pt x="8814" y="2873"/>
                  </a:lnTo>
                  <a:cubicBezTo>
                    <a:pt x="9590" y="2766"/>
                    <a:pt x="10259" y="2543"/>
                    <a:pt x="11044" y="2427"/>
                  </a:cubicBezTo>
                  <a:cubicBezTo>
                    <a:pt x="12940" y="2039"/>
                    <a:pt x="14836" y="1844"/>
                    <a:pt x="16732" y="1844"/>
                  </a:cubicBezTo>
                  <a:cubicBezTo>
                    <a:pt x="18627" y="1844"/>
                    <a:pt x="20523" y="2039"/>
                    <a:pt x="22419" y="2427"/>
                  </a:cubicBezTo>
                  <a:cubicBezTo>
                    <a:pt x="23088" y="2543"/>
                    <a:pt x="23757" y="2650"/>
                    <a:pt x="24426" y="2873"/>
                  </a:cubicBezTo>
                  <a:lnTo>
                    <a:pt x="29440" y="2873"/>
                  </a:lnTo>
                  <a:cubicBezTo>
                    <a:pt x="27102" y="1873"/>
                    <a:pt x="24872" y="1088"/>
                    <a:pt x="22419" y="535"/>
                  </a:cubicBezTo>
                  <a:cubicBezTo>
                    <a:pt x="20604" y="171"/>
                    <a:pt x="18766" y="0"/>
                    <a:pt x="16927" y="0"/>
                  </a:cubicBezTo>
                  <a:close/>
                </a:path>
              </a:pathLst>
            </a:custGeom>
            <a:solidFill>
              <a:srgbClr val="35B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8"/>
            <p:cNvSpPr/>
            <p:nvPr/>
          </p:nvSpPr>
          <p:spPr>
            <a:xfrm>
              <a:off x="235225" y="2944450"/>
              <a:ext cx="1491600" cy="1915150"/>
            </a:xfrm>
            <a:custGeom>
              <a:avLst/>
              <a:gdLst/>
              <a:ahLst/>
              <a:cxnLst/>
              <a:rect l="l" t="t" r="r" b="b"/>
              <a:pathLst>
                <a:path w="59664" h="76606" extrusionOk="0">
                  <a:moveTo>
                    <a:pt x="116" y="1"/>
                  </a:moveTo>
                  <a:lnTo>
                    <a:pt x="116" y="3230"/>
                  </a:lnTo>
                  <a:cubicBezTo>
                    <a:pt x="116" y="3346"/>
                    <a:pt x="232" y="3453"/>
                    <a:pt x="232" y="3453"/>
                  </a:cubicBezTo>
                  <a:cubicBezTo>
                    <a:pt x="1677" y="6691"/>
                    <a:pt x="2239" y="10367"/>
                    <a:pt x="2239" y="13935"/>
                  </a:cubicBezTo>
                  <a:cubicBezTo>
                    <a:pt x="2462" y="21741"/>
                    <a:pt x="0" y="29324"/>
                    <a:pt x="562" y="37130"/>
                  </a:cubicBezTo>
                  <a:cubicBezTo>
                    <a:pt x="1231" y="44936"/>
                    <a:pt x="4246" y="52296"/>
                    <a:pt x="10598" y="57202"/>
                  </a:cubicBezTo>
                  <a:cubicBezTo>
                    <a:pt x="13498" y="59433"/>
                    <a:pt x="16843" y="60548"/>
                    <a:pt x="20411" y="61217"/>
                  </a:cubicBezTo>
                  <a:cubicBezTo>
                    <a:pt x="24203" y="62002"/>
                    <a:pt x="28110" y="62109"/>
                    <a:pt x="31679" y="64009"/>
                  </a:cubicBezTo>
                  <a:cubicBezTo>
                    <a:pt x="34462" y="65570"/>
                    <a:pt x="36469" y="68131"/>
                    <a:pt x="38592" y="70477"/>
                  </a:cubicBezTo>
                  <a:cubicBezTo>
                    <a:pt x="40823" y="72814"/>
                    <a:pt x="43945" y="74152"/>
                    <a:pt x="47067" y="75044"/>
                  </a:cubicBezTo>
                  <a:cubicBezTo>
                    <a:pt x="48629" y="75606"/>
                    <a:pt x="50297" y="76160"/>
                    <a:pt x="51974" y="76606"/>
                  </a:cubicBezTo>
                  <a:lnTo>
                    <a:pt x="59664" y="76606"/>
                  </a:lnTo>
                  <a:cubicBezTo>
                    <a:pt x="57550" y="76053"/>
                    <a:pt x="55319" y="75491"/>
                    <a:pt x="53196" y="74937"/>
                  </a:cubicBezTo>
                  <a:cubicBezTo>
                    <a:pt x="49298" y="73822"/>
                    <a:pt x="44944" y="72930"/>
                    <a:pt x="41376" y="70807"/>
                  </a:cubicBezTo>
                  <a:cubicBezTo>
                    <a:pt x="38253" y="68916"/>
                    <a:pt x="36023" y="65900"/>
                    <a:pt x="33017" y="63893"/>
                  </a:cubicBezTo>
                  <a:cubicBezTo>
                    <a:pt x="30002" y="61886"/>
                    <a:pt x="26549" y="61333"/>
                    <a:pt x="22981" y="60887"/>
                  </a:cubicBezTo>
                  <a:cubicBezTo>
                    <a:pt x="19635" y="60325"/>
                    <a:pt x="16290" y="59549"/>
                    <a:pt x="13391" y="57871"/>
                  </a:cubicBezTo>
                  <a:cubicBezTo>
                    <a:pt x="10045" y="55980"/>
                    <a:pt x="7699" y="52965"/>
                    <a:pt x="5915" y="49620"/>
                  </a:cubicBezTo>
                  <a:cubicBezTo>
                    <a:pt x="2569" y="43152"/>
                    <a:pt x="1900" y="35569"/>
                    <a:pt x="2685" y="28432"/>
                  </a:cubicBezTo>
                  <a:cubicBezTo>
                    <a:pt x="3461" y="21964"/>
                    <a:pt x="4800" y="15613"/>
                    <a:pt x="3800" y="9029"/>
                  </a:cubicBezTo>
                  <a:cubicBezTo>
                    <a:pt x="3238" y="5799"/>
                    <a:pt x="2016" y="2677"/>
                    <a:pt x="11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0" name="Google Shape;2810;p28"/>
          <p:cNvGrpSpPr/>
          <p:nvPr/>
        </p:nvGrpSpPr>
        <p:grpSpPr>
          <a:xfrm flipH="1">
            <a:off x="5158074" y="9"/>
            <a:ext cx="3985907" cy="3918269"/>
            <a:chOff x="2524675" y="238075"/>
            <a:chExt cx="1178600" cy="1158600"/>
          </a:xfrm>
        </p:grpSpPr>
        <p:sp>
          <p:nvSpPr>
            <p:cNvPr id="2811" name="Google Shape;2811;p28"/>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8"/>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8"/>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8"/>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8"/>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8"/>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8"/>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8"/>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8"/>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8"/>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8"/>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8"/>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8"/>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8"/>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8"/>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8"/>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8"/>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8"/>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8"/>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8"/>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8"/>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8"/>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8"/>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8"/>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28"/>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8"/>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8"/>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8"/>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28"/>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8"/>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8"/>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8"/>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28"/>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8"/>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8"/>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8"/>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8"/>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8"/>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8"/>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8"/>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8"/>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8"/>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8"/>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8"/>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8"/>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28"/>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28"/>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28"/>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28"/>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8"/>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8"/>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28"/>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28"/>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8"/>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5" name="Google Shape;2865;p28"/>
          <p:cNvGrpSpPr/>
          <p:nvPr/>
        </p:nvGrpSpPr>
        <p:grpSpPr>
          <a:xfrm flipH="1">
            <a:off x="-26" y="1231184"/>
            <a:ext cx="3985907" cy="3918269"/>
            <a:chOff x="2524675" y="238075"/>
            <a:chExt cx="1178600" cy="1158600"/>
          </a:xfrm>
        </p:grpSpPr>
        <p:sp>
          <p:nvSpPr>
            <p:cNvPr id="2866" name="Google Shape;2866;p28"/>
            <p:cNvSpPr/>
            <p:nvPr/>
          </p:nvSpPr>
          <p:spPr>
            <a:xfrm>
              <a:off x="3497400" y="667150"/>
              <a:ext cx="10425" cy="10450"/>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8"/>
            <p:cNvSpPr/>
            <p:nvPr/>
          </p:nvSpPr>
          <p:spPr>
            <a:xfrm>
              <a:off x="3513025" y="588975"/>
              <a:ext cx="18300" cy="18300"/>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8"/>
            <p:cNvSpPr/>
            <p:nvPr/>
          </p:nvSpPr>
          <p:spPr>
            <a:xfrm>
              <a:off x="3046675" y="353650"/>
              <a:ext cx="18225" cy="1822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8"/>
            <p:cNvSpPr/>
            <p:nvPr/>
          </p:nvSpPr>
          <p:spPr>
            <a:xfrm>
              <a:off x="3635525" y="746225"/>
              <a:ext cx="13900" cy="13000"/>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8"/>
            <p:cNvSpPr/>
            <p:nvPr/>
          </p:nvSpPr>
          <p:spPr>
            <a:xfrm>
              <a:off x="3680675" y="866075"/>
              <a:ext cx="6075" cy="5225"/>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8"/>
            <p:cNvSpPr/>
            <p:nvPr/>
          </p:nvSpPr>
          <p:spPr>
            <a:xfrm>
              <a:off x="3614675" y="940750"/>
              <a:ext cx="7800" cy="7825"/>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8"/>
            <p:cNvSpPr/>
            <p:nvPr/>
          </p:nvSpPr>
          <p:spPr>
            <a:xfrm>
              <a:off x="3370600" y="819175"/>
              <a:ext cx="7875" cy="7800"/>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28"/>
            <p:cNvSpPr/>
            <p:nvPr/>
          </p:nvSpPr>
          <p:spPr>
            <a:xfrm>
              <a:off x="3692825" y="971125"/>
              <a:ext cx="10450" cy="10450"/>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8"/>
            <p:cNvSpPr/>
            <p:nvPr/>
          </p:nvSpPr>
          <p:spPr>
            <a:xfrm>
              <a:off x="3678025" y="584675"/>
              <a:ext cx="11350" cy="10450"/>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8"/>
            <p:cNvSpPr/>
            <p:nvPr/>
          </p:nvSpPr>
          <p:spPr>
            <a:xfrm>
              <a:off x="3508725" y="484775"/>
              <a:ext cx="5225" cy="5225"/>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8"/>
            <p:cNvSpPr/>
            <p:nvPr/>
          </p:nvSpPr>
          <p:spPr>
            <a:xfrm>
              <a:off x="3587700" y="488250"/>
              <a:ext cx="7875" cy="8700"/>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8"/>
            <p:cNvSpPr/>
            <p:nvPr/>
          </p:nvSpPr>
          <p:spPr>
            <a:xfrm>
              <a:off x="2590675" y="721900"/>
              <a:ext cx="10450" cy="10450"/>
            </a:xfrm>
            <a:custGeom>
              <a:avLst/>
              <a:gdLst/>
              <a:ahLst/>
              <a:cxnLst/>
              <a:rect l="l" t="t" r="r" b="b"/>
              <a:pathLst>
                <a:path w="418" h="418" extrusionOk="0">
                  <a:moveTo>
                    <a:pt x="209" y="0"/>
                  </a:moveTo>
                  <a:cubicBezTo>
                    <a:pt x="70" y="0"/>
                    <a:pt x="1" y="103"/>
                    <a:pt x="1" y="209"/>
                  </a:cubicBezTo>
                  <a:cubicBezTo>
                    <a:pt x="1" y="348"/>
                    <a:pt x="70" y="417"/>
                    <a:pt x="209" y="417"/>
                  </a:cubicBezTo>
                  <a:cubicBezTo>
                    <a:pt x="315" y="417"/>
                    <a:pt x="418" y="348"/>
                    <a:pt x="418" y="209"/>
                  </a:cubicBezTo>
                  <a:cubicBezTo>
                    <a:pt x="418" y="103"/>
                    <a:pt x="315"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28"/>
            <p:cNvSpPr/>
            <p:nvPr/>
          </p:nvSpPr>
          <p:spPr>
            <a:xfrm>
              <a:off x="2643700" y="910325"/>
              <a:ext cx="7800" cy="7875"/>
            </a:xfrm>
            <a:custGeom>
              <a:avLst/>
              <a:gdLst/>
              <a:ahLst/>
              <a:cxnLst/>
              <a:rect l="l" t="t" r="r" b="b"/>
              <a:pathLst>
                <a:path w="312" h="315" extrusionOk="0">
                  <a:moveTo>
                    <a:pt x="173" y="1"/>
                  </a:moveTo>
                  <a:cubicBezTo>
                    <a:pt x="70" y="1"/>
                    <a:pt x="0" y="70"/>
                    <a:pt x="0" y="140"/>
                  </a:cubicBezTo>
                  <a:cubicBezTo>
                    <a:pt x="0" y="245"/>
                    <a:pt x="70" y="315"/>
                    <a:pt x="173" y="315"/>
                  </a:cubicBezTo>
                  <a:cubicBezTo>
                    <a:pt x="242" y="315"/>
                    <a:pt x="312" y="245"/>
                    <a:pt x="312" y="140"/>
                  </a:cubicBezTo>
                  <a:cubicBezTo>
                    <a:pt x="312" y="70"/>
                    <a:pt x="242" y="1"/>
                    <a:pt x="17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28"/>
            <p:cNvSpPr/>
            <p:nvPr/>
          </p:nvSpPr>
          <p:spPr>
            <a:xfrm>
              <a:off x="2628050" y="473500"/>
              <a:ext cx="13025" cy="13925"/>
            </a:xfrm>
            <a:custGeom>
              <a:avLst/>
              <a:gdLst/>
              <a:ahLst/>
              <a:cxnLst/>
              <a:rect l="l" t="t" r="r" b="b"/>
              <a:pathLst>
                <a:path w="521" h="557" extrusionOk="0">
                  <a:moveTo>
                    <a:pt x="243" y="1"/>
                  </a:moveTo>
                  <a:cubicBezTo>
                    <a:pt x="104" y="1"/>
                    <a:pt x="1" y="140"/>
                    <a:pt x="1" y="279"/>
                  </a:cubicBezTo>
                  <a:cubicBezTo>
                    <a:pt x="1" y="418"/>
                    <a:pt x="104" y="557"/>
                    <a:pt x="243" y="557"/>
                  </a:cubicBezTo>
                  <a:cubicBezTo>
                    <a:pt x="382" y="557"/>
                    <a:pt x="521" y="418"/>
                    <a:pt x="521" y="279"/>
                  </a:cubicBezTo>
                  <a:cubicBezTo>
                    <a:pt x="521" y="140"/>
                    <a:pt x="382" y="1"/>
                    <a:pt x="2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28"/>
            <p:cNvSpPr/>
            <p:nvPr/>
          </p:nvSpPr>
          <p:spPr>
            <a:xfrm>
              <a:off x="2711425" y="423125"/>
              <a:ext cx="11300" cy="10450"/>
            </a:xfrm>
            <a:custGeom>
              <a:avLst/>
              <a:gdLst/>
              <a:ahLst/>
              <a:cxnLst/>
              <a:rect l="l" t="t" r="r" b="b"/>
              <a:pathLst>
                <a:path w="452" h="418" extrusionOk="0">
                  <a:moveTo>
                    <a:pt x="209" y="1"/>
                  </a:moveTo>
                  <a:cubicBezTo>
                    <a:pt x="104" y="1"/>
                    <a:pt x="1" y="104"/>
                    <a:pt x="1" y="209"/>
                  </a:cubicBezTo>
                  <a:cubicBezTo>
                    <a:pt x="1" y="348"/>
                    <a:pt x="104" y="418"/>
                    <a:pt x="209" y="418"/>
                  </a:cubicBezTo>
                  <a:cubicBezTo>
                    <a:pt x="348" y="418"/>
                    <a:pt x="451" y="348"/>
                    <a:pt x="451" y="209"/>
                  </a:cubicBezTo>
                  <a:cubicBezTo>
                    <a:pt x="451" y="104"/>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28"/>
            <p:cNvSpPr/>
            <p:nvPr/>
          </p:nvSpPr>
          <p:spPr>
            <a:xfrm>
              <a:off x="2823450" y="422225"/>
              <a:ext cx="7875" cy="7875"/>
            </a:xfrm>
            <a:custGeom>
              <a:avLst/>
              <a:gdLst/>
              <a:ahLst/>
              <a:cxnLst/>
              <a:rect l="l" t="t" r="r" b="b"/>
              <a:pathLst>
                <a:path w="315" h="315" extrusionOk="0">
                  <a:moveTo>
                    <a:pt x="175" y="1"/>
                  </a:moveTo>
                  <a:cubicBezTo>
                    <a:pt x="69" y="1"/>
                    <a:pt x="0" y="70"/>
                    <a:pt x="0" y="140"/>
                  </a:cubicBezTo>
                  <a:cubicBezTo>
                    <a:pt x="0" y="245"/>
                    <a:pt x="69" y="315"/>
                    <a:pt x="175" y="315"/>
                  </a:cubicBezTo>
                  <a:cubicBezTo>
                    <a:pt x="245" y="315"/>
                    <a:pt x="314" y="245"/>
                    <a:pt x="314" y="140"/>
                  </a:cubicBezTo>
                  <a:cubicBezTo>
                    <a:pt x="314" y="70"/>
                    <a:pt x="245" y="1"/>
                    <a:pt x="175"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28"/>
            <p:cNvSpPr/>
            <p:nvPr/>
          </p:nvSpPr>
          <p:spPr>
            <a:xfrm>
              <a:off x="2628900" y="350175"/>
              <a:ext cx="24350" cy="23450"/>
            </a:xfrm>
            <a:custGeom>
              <a:avLst/>
              <a:gdLst/>
              <a:ahLst/>
              <a:cxnLst/>
              <a:rect l="l" t="t" r="r" b="b"/>
              <a:pathLst>
                <a:path w="974" h="938" extrusionOk="0">
                  <a:moveTo>
                    <a:pt x="487" y="1"/>
                  </a:moveTo>
                  <a:cubicBezTo>
                    <a:pt x="209" y="1"/>
                    <a:pt x="0" y="209"/>
                    <a:pt x="0" y="487"/>
                  </a:cubicBezTo>
                  <a:cubicBezTo>
                    <a:pt x="0" y="729"/>
                    <a:pt x="209" y="937"/>
                    <a:pt x="487" y="937"/>
                  </a:cubicBezTo>
                  <a:cubicBezTo>
                    <a:pt x="731" y="937"/>
                    <a:pt x="973" y="729"/>
                    <a:pt x="973" y="487"/>
                  </a:cubicBezTo>
                  <a:cubicBezTo>
                    <a:pt x="973" y="209"/>
                    <a:pt x="731" y="1"/>
                    <a:pt x="487"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8"/>
            <p:cNvSpPr/>
            <p:nvPr/>
          </p:nvSpPr>
          <p:spPr>
            <a:xfrm>
              <a:off x="2524675" y="617675"/>
              <a:ext cx="8700" cy="8725"/>
            </a:xfrm>
            <a:custGeom>
              <a:avLst/>
              <a:gdLst/>
              <a:ahLst/>
              <a:cxnLst/>
              <a:rect l="l" t="t" r="r" b="b"/>
              <a:pathLst>
                <a:path w="348" h="349" extrusionOk="0">
                  <a:moveTo>
                    <a:pt x="176" y="1"/>
                  </a:moveTo>
                  <a:cubicBezTo>
                    <a:pt x="70" y="1"/>
                    <a:pt x="1" y="70"/>
                    <a:pt x="1" y="173"/>
                  </a:cubicBezTo>
                  <a:cubicBezTo>
                    <a:pt x="1" y="242"/>
                    <a:pt x="70" y="348"/>
                    <a:pt x="176" y="348"/>
                  </a:cubicBezTo>
                  <a:cubicBezTo>
                    <a:pt x="245" y="348"/>
                    <a:pt x="348" y="242"/>
                    <a:pt x="348" y="173"/>
                  </a:cubicBezTo>
                  <a:cubicBezTo>
                    <a:pt x="348"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8"/>
            <p:cNvSpPr/>
            <p:nvPr/>
          </p:nvSpPr>
          <p:spPr>
            <a:xfrm>
              <a:off x="2675800" y="1010250"/>
              <a:ext cx="10450" cy="10425"/>
            </a:xfrm>
            <a:custGeom>
              <a:avLst/>
              <a:gdLst/>
              <a:ahLst/>
              <a:cxnLst/>
              <a:rect l="l" t="t" r="r" b="b"/>
              <a:pathLst>
                <a:path w="418" h="417" extrusionOk="0">
                  <a:moveTo>
                    <a:pt x="209" y="0"/>
                  </a:moveTo>
                  <a:cubicBezTo>
                    <a:pt x="106" y="0"/>
                    <a:pt x="0" y="69"/>
                    <a:pt x="0" y="208"/>
                  </a:cubicBezTo>
                  <a:cubicBezTo>
                    <a:pt x="0" y="311"/>
                    <a:pt x="106" y="417"/>
                    <a:pt x="209" y="417"/>
                  </a:cubicBezTo>
                  <a:cubicBezTo>
                    <a:pt x="314" y="417"/>
                    <a:pt x="417" y="311"/>
                    <a:pt x="417" y="208"/>
                  </a:cubicBezTo>
                  <a:cubicBezTo>
                    <a:pt x="417" y="69"/>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8"/>
            <p:cNvSpPr/>
            <p:nvPr/>
          </p:nvSpPr>
          <p:spPr>
            <a:xfrm>
              <a:off x="3659825" y="425700"/>
              <a:ext cx="15675" cy="1657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8"/>
            <p:cNvSpPr/>
            <p:nvPr/>
          </p:nvSpPr>
          <p:spPr>
            <a:xfrm>
              <a:off x="2648000" y="449175"/>
              <a:ext cx="31600" cy="26675"/>
            </a:xfrm>
            <a:custGeom>
              <a:avLst/>
              <a:gdLst/>
              <a:ahLst/>
              <a:cxnLst/>
              <a:rect l="l" t="t" r="r" b="b"/>
              <a:pathLst>
                <a:path w="1264" h="1067" extrusionOk="0">
                  <a:moveTo>
                    <a:pt x="682" y="137"/>
                  </a:moveTo>
                  <a:cubicBezTo>
                    <a:pt x="698" y="137"/>
                    <a:pt x="715" y="138"/>
                    <a:pt x="732" y="140"/>
                  </a:cubicBezTo>
                  <a:cubicBezTo>
                    <a:pt x="940" y="173"/>
                    <a:pt x="973" y="418"/>
                    <a:pt x="940" y="590"/>
                  </a:cubicBezTo>
                  <a:cubicBezTo>
                    <a:pt x="922" y="715"/>
                    <a:pt x="876" y="794"/>
                    <a:pt x="809" y="851"/>
                  </a:cubicBezTo>
                  <a:lnTo>
                    <a:pt x="809" y="851"/>
                  </a:lnTo>
                  <a:cubicBezTo>
                    <a:pt x="800" y="843"/>
                    <a:pt x="783" y="835"/>
                    <a:pt x="765" y="835"/>
                  </a:cubicBezTo>
                  <a:cubicBezTo>
                    <a:pt x="733" y="877"/>
                    <a:pt x="700" y="910"/>
                    <a:pt x="666" y="934"/>
                  </a:cubicBezTo>
                  <a:lnTo>
                    <a:pt x="666" y="934"/>
                  </a:lnTo>
                  <a:cubicBezTo>
                    <a:pt x="632" y="948"/>
                    <a:pt x="595" y="961"/>
                    <a:pt x="556" y="974"/>
                  </a:cubicBezTo>
                  <a:cubicBezTo>
                    <a:pt x="554" y="977"/>
                    <a:pt x="551" y="979"/>
                    <a:pt x="549" y="982"/>
                  </a:cubicBezTo>
                  <a:lnTo>
                    <a:pt x="549" y="982"/>
                  </a:lnTo>
                  <a:cubicBezTo>
                    <a:pt x="538" y="984"/>
                    <a:pt x="527" y="984"/>
                    <a:pt x="516" y="984"/>
                  </a:cubicBezTo>
                  <a:cubicBezTo>
                    <a:pt x="378" y="984"/>
                    <a:pt x="253" y="856"/>
                    <a:pt x="209" y="660"/>
                  </a:cubicBezTo>
                  <a:cubicBezTo>
                    <a:pt x="144" y="398"/>
                    <a:pt x="418" y="137"/>
                    <a:pt x="682" y="137"/>
                  </a:cubicBezTo>
                  <a:close/>
                  <a:moveTo>
                    <a:pt x="654" y="0"/>
                  </a:moveTo>
                  <a:cubicBezTo>
                    <a:pt x="645" y="0"/>
                    <a:pt x="636" y="1"/>
                    <a:pt x="626" y="1"/>
                  </a:cubicBezTo>
                  <a:cubicBezTo>
                    <a:pt x="279" y="34"/>
                    <a:pt x="1" y="382"/>
                    <a:pt x="106" y="765"/>
                  </a:cubicBezTo>
                  <a:cubicBezTo>
                    <a:pt x="163" y="958"/>
                    <a:pt x="307" y="1054"/>
                    <a:pt x="458" y="1054"/>
                  </a:cubicBezTo>
                  <a:cubicBezTo>
                    <a:pt x="489" y="1054"/>
                    <a:pt x="519" y="1050"/>
                    <a:pt x="549" y="1043"/>
                  </a:cubicBezTo>
                  <a:lnTo>
                    <a:pt x="549" y="1043"/>
                  </a:lnTo>
                  <a:cubicBezTo>
                    <a:pt x="552" y="1043"/>
                    <a:pt x="554" y="1043"/>
                    <a:pt x="556" y="1043"/>
                  </a:cubicBezTo>
                  <a:cubicBezTo>
                    <a:pt x="596" y="1059"/>
                    <a:pt x="633" y="1066"/>
                    <a:pt x="669" y="1066"/>
                  </a:cubicBezTo>
                  <a:cubicBezTo>
                    <a:pt x="1103" y="1066"/>
                    <a:pt x="1264" y="0"/>
                    <a:pt x="654"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8"/>
            <p:cNvSpPr/>
            <p:nvPr/>
          </p:nvSpPr>
          <p:spPr>
            <a:xfrm>
              <a:off x="3425350" y="388400"/>
              <a:ext cx="13000" cy="13025"/>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8"/>
            <p:cNvSpPr/>
            <p:nvPr/>
          </p:nvSpPr>
          <p:spPr>
            <a:xfrm>
              <a:off x="3446175" y="364000"/>
              <a:ext cx="30800" cy="26550"/>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8"/>
            <p:cNvSpPr/>
            <p:nvPr/>
          </p:nvSpPr>
          <p:spPr>
            <a:xfrm>
              <a:off x="3565125" y="564800"/>
              <a:ext cx="22600" cy="21175"/>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8"/>
            <p:cNvSpPr/>
            <p:nvPr/>
          </p:nvSpPr>
          <p:spPr>
            <a:xfrm>
              <a:off x="2581175" y="556825"/>
              <a:ext cx="23425" cy="20875"/>
            </a:xfrm>
            <a:custGeom>
              <a:avLst/>
              <a:gdLst/>
              <a:ahLst/>
              <a:cxnLst/>
              <a:rect l="l" t="t" r="r" b="b"/>
              <a:pathLst>
                <a:path w="937" h="835" extrusionOk="0">
                  <a:moveTo>
                    <a:pt x="461" y="119"/>
                  </a:moveTo>
                  <a:cubicBezTo>
                    <a:pt x="559" y="119"/>
                    <a:pt x="674" y="199"/>
                    <a:pt x="728" y="281"/>
                  </a:cubicBezTo>
                  <a:cubicBezTo>
                    <a:pt x="764" y="350"/>
                    <a:pt x="764" y="420"/>
                    <a:pt x="764" y="489"/>
                  </a:cubicBezTo>
                  <a:cubicBezTo>
                    <a:pt x="757" y="509"/>
                    <a:pt x="749" y="527"/>
                    <a:pt x="740" y="545"/>
                  </a:cubicBezTo>
                  <a:lnTo>
                    <a:pt x="740" y="545"/>
                  </a:lnTo>
                  <a:cubicBezTo>
                    <a:pt x="739" y="544"/>
                    <a:pt x="737" y="544"/>
                    <a:pt x="736" y="544"/>
                  </a:cubicBezTo>
                  <a:cubicBezTo>
                    <a:pt x="731" y="544"/>
                    <a:pt x="728" y="548"/>
                    <a:pt x="728" y="559"/>
                  </a:cubicBezTo>
                  <a:cubicBezTo>
                    <a:pt x="718" y="580"/>
                    <a:pt x="706" y="600"/>
                    <a:pt x="693" y="617"/>
                  </a:cubicBezTo>
                  <a:lnTo>
                    <a:pt x="693" y="617"/>
                  </a:lnTo>
                  <a:cubicBezTo>
                    <a:pt x="681" y="633"/>
                    <a:pt x="669" y="648"/>
                    <a:pt x="655" y="663"/>
                  </a:cubicBezTo>
                  <a:lnTo>
                    <a:pt x="655" y="663"/>
                  </a:lnTo>
                  <a:cubicBezTo>
                    <a:pt x="600" y="718"/>
                    <a:pt x="534" y="745"/>
                    <a:pt x="468" y="745"/>
                  </a:cubicBezTo>
                  <a:cubicBezTo>
                    <a:pt x="401" y="745"/>
                    <a:pt x="334" y="717"/>
                    <a:pt x="278" y="662"/>
                  </a:cubicBezTo>
                  <a:cubicBezTo>
                    <a:pt x="103" y="489"/>
                    <a:pt x="208" y="245"/>
                    <a:pt x="381" y="142"/>
                  </a:cubicBezTo>
                  <a:cubicBezTo>
                    <a:pt x="405" y="126"/>
                    <a:pt x="432" y="119"/>
                    <a:pt x="461" y="119"/>
                  </a:cubicBezTo>
                  <a:close/>
                  <a:moveTo>
                    <a:pt x="488" y="0"/>
                  </a:moveTo>
                  <a:cubicBezTo>
                    <a:pt x="413" y="0"/>
                    <a:pt x="339" y="23"/>
                    <a:pt x="278" y="72"/>
                  </a:cubicBezTo>
                  <a:cubicBezTo>
                    <a:pt x="70" y="245"/>
                    <a:pt x="0" y="559"/>
                    <a:pt x="208" y="731"/>
                  </a:cubicBezTo>
                  <a:cubicBezTo>
                    <a:pt x="281" y="804"/>
                    <a:pt x="358" y="834"/>
                    <a:pt x="431" y="834"/>
                  </a:cubicBezTo>
                  <a:cubicBezTo>
                    <a:pt x="487" y="834"/>
                    <a:pt x="540" y="817"/>
                    <a:pt x="589" y="788"/>
                  </a:cubicBezTo>
                  <a:lnTo>
                    <a:pt x="589" y="788"/>
                  </a:lnTo>
                  <a:cubicBezTo>
                    <a:pt x="598" y="796"/>
                    <a:pt x="612" y="800"/>
                    <a:pt x="625" y="800"/>
                  </a:cubicBezTo>
                  <a:cubicBezTo>
                    <a:pt x="903" y="731"/>
                    <a:pt x="937" y="420"/>
                    <a:pt x="834" y="211"/>
                  </a:cubicBezTo>
                  <a:cubicBezTo>
                    <a:pt x="766" y="77"/>
                    <a:pt x="626" y="0"/>
                    <a:pt x="48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8"/>
            <p:cNvSpPr/>
            <p:nvPr/>
          </p:nvSpPr>
          <p:spPr>
            <a:xfrm>
              <a:off x="2626325" y="995375"/>
              <a:ext cx="23450" cy="20950"/>
            </a:xfrm>
            <a:custGeom>
              <a:avLst/>
              <a:gdLst/>
              <a:ahLst/>
              <a:cxnLst/>
              <a:rect l="l" t="t" r="r" b="b"/>
              <a:pathLst>
                <a:path w="938" h="838" extrusionOk="0">
                  <a:moveTo>
                    <a:pt x="474" y="120"/>
                  </a:moveTo>
                  <a:cubicBezTo>
                    <a:pt x="579" y="120"/>
                    <a:pt x="675" y="201"/>
                    <a:pt x="729" y="281"/>
                  </a:cubicBezTo>
                  <a:cubicBezTo>
                    <a:pt x="765" y="350"/>
                    <a:pt x="765" y="420"/>
                    <a:pt x="765" y="489"/>
                  </a:cubicBezTo>
                  <a:cubicBezTo>
                    <a:pt x="756" y="514"/>
                    <a:pt x="746" y="537"/>
                    <a:pt x="734" y="559"/>
                  </a:cubicBezTo>
                  <a:lnTo>
                    <a:pt x="734" y="559"/>
                  </a:lnTo>
                  <a:cubicBezTo>
                    <a:pt x="732" y="559"/>
                    <a:pt x="730" y="559"/>
                    <a:pt x="729" y="559"/>
                  </a:cubicBezTo>
                  <a:cubicBezTo>
                    <a:pt x="667" y="684"/>
                    <a:pt x="567" y="747"/>
                    <a:pt x="466" y="747"/>
                  </a:cubicBezTo>
                  <a:cubicBezTo>
                    <a:pt x="400" y="747"/>
                    <a:pt x="334" y="720"/>
                    <a:pt x="278" y="664"/>
                  </a:cubicBezTo>
                  <a:cubicBezTo>
                    <a:pt x="139" y="489"/>
                    <a:pt x="209" y="248"/>
                    <a:pt x="381" y="142"/>
                  </a:cubicBezTo>
                  <a:cubicBezTo>
                    <a:pt x="412" y="126"/>
                    <a:pt x="443" y="120"/>
                    <a:pt x="474" y="120"/>
                  </a:cubicBezTo>
                  <a:close/>
                  <a:moveTo>
                    <a:pt x="489" y="0"/>
                  </a:moveTo>
                  <a:cubicBezTo>
                    <a:pt x="414" y="0"/>
                    <a:pt x="339" y="23"/>
                    <a:pt x="278" y="73"/>
                  </a:cubicBezTo>
                  <a:cubicBezTo>
                    <a:pt x="70" y="248"/>
                    <a:pt x="0" y="559"/>
                    <a:pt x="209" y="734"/>
                  </a:cubicBezTo>
                  <a:cubicBezTo>
                    <a:pt x="282" y="807"/>
                    <a:pt x="358" y="837"/>
                    <a:pt x="432" y="837"/>
                  </a:cubicBezTo>
                  <a:cubicBezTo>
                    <a:pt x="487" y="837"/>
                    <a:pt x="541" y="820"/>
                    <a:pt x="590" y="790"/>
                  </a:cubicBezTo>
                  <a:lnTo>
                    <a:pt x="590" y="790"/>
                  </a:lnTo>
                  <a:cubicBezTo>
                    <a:pt x="599" y="798"/>
                    <a:pt x="612" y="803"/>
                    <a:pt x="626" y="803"/>
                  </a:cubicBezTo>
                  <a:cubicBezTo>
                    <a:pt x="904" y="767"/>
                    <a:pt x="937" y="420"/>
                    <a:pt x="834" y="211"/>
                  </a:cubicBezTo>
                  <a:cubicBezTo>
                    <a:pt x="766" y="77"/>
                    <a:pt x="626" y="0"/>
                    <a:pt x="48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8"/>
            <p:cNvSpPr/>
            <p:nvPr/>
          </p:nvSpPr>
          <p:spPr>
            <a:xfrm>
              <a:off x="2681000" y="1163925"/>
              <a:ext cx="7875" cy="8700"/>
            </a:xfrm>
            <a:custGeom>
              <a:avLst/>
              <a:gdLst/>
              <a:ahLst/>
              <a:cxnLst/>
              <a:rect l="l" t="t" r="r" b="b"/>
              <a:pathLst>
                <a:path w="315" h="348" extrusionOk="0">
                  <a:moveTo>
                    <a:pt x="176" y="1"/>
                  </a:moveTo>
                  <a:cubicBezTo>
                    <a:pt x="70" y="1"/>
                    <a:pt x="1" y="70"/>
                    <a:pt x="1" y="176"/>
                  </a:cubicBezTo>
                  <a:cubicBezTo>
                    <a:pt x="1" y="278"/>
                    <a:pt x="70" y="348"/>
                    <a:pt x="176" y="348"/>
                  </a:cubicBezTo>
                  <a:cubicBezTo>
                    <a:pt x="245" y="348"/>
                    <a:pt x="315" y="278"/>
                    <a:pt x="315" y="176"/>
                  </a:cubicBezTo>
                  <a:cubicBezTo>
                    <a:pt x="315" y="70"/>
                    <a:pt x="245"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8"/>
            <p:cNvSpPr/>
            <p:nvPr/>
          </p:nvSpPr>
          <p:spPr>
            <a:xfrm>
              <a:off x="2713175" y="1264675"/>
              <a:ext cx="10450" cy="10450"/>
            </a:xfrm>
            <a:custGeom>
              <a:avLst/>
              <a:gdLst/>
              <a:ahLst/>
              <a:cxnLst/>
              <a:rect l="l" t="t" r="r" b="b"/>
              <a:pathLst>
                <a:path w="418" h="418" extrusionOk="0">
                  <a:moveTo>
                    <a:pt x="209" y="0"/>
                  </a:moveTo>
                  <a:cubicBezTo>
                    <a:pt x="103" y="0"/>
                    <a:pt x="0" y="70"/>
                    <a:pt x="0" y="209"/>
                  </a:cubicBezTo>
                  <a:cubicBezTo>
                    <a:pt x="0" y="314"/>
                    <a:pt x="103" y="417"/>
                    <a:pt x="209" y="417"/>
                  </a:cubicBezTo>
                  <a:cubicBezTo>
                    <a:pt x="312" y="417"/>
                    <a:pt x="417" y="314"/>
                    <a:pt x="417" y="209"/>
                  </a:cubicBezTo>
                  <a:cubicBezTo>
                    <a:pt x="417" y="70"/>
                    <a:pt x="312"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8"/>
            <p:cNvSpPr/>
            <p:nvPr/>
          </p:nvSpPr>
          <p:spPr>
            <a:xfrm>
              <a:off x="2663625" y="1249875"/>
              <a:ext cx="23525" cy="20875"/>
            </a:xfrm>
            <a:custGeom>
              <a:avLst/>
              <a:gdLst/>
              <a:ahLst/>
              <a:cxnLst/>
              <a:rect l="l" t="t" r="r" b="b"/>
              <a:pathLst>
                <a:path w="941" h="835" extrusionOk="0">
                  <a:moveTo>
                    <a:pt x="478" y="119"/>
                  </a:moveTo>
                  <a:cubicBezTo>
                    <a:pt x="583" y="119"/>
                    <a:pt x="678" y="199"/>
                    <a:pt x="732" y="281"/>
                  </a:cubicBezTo>
                  <a:cubicBezTo>
                    <a:pt x="765" y="351"/>
                    <a:pt x="765" y="420"/>
                    <a:pt x="765" y="490"/>
                  </a:cubicBezTo>
                  <a:cubicBezTo>
                    <a:pt x="758" y="512"/>
                    <a:pt x="749" y="533"/>
                    <a:pt x="738" y="553"/>
                  </a:cubicBezTo>
                  <a:lnTo>
                    <a:pt x="738" y="553"/>
                  </a:lnTo>
                  <a:cubicBezTo>
                    <a:pt x="736" y="555"/>
                    <a:pt x="734" y="557"/>
                    <a:pt x="732" y="559"/>
                  </a:cubicBezTo>
                  <a:cubicBezTo>
                    <a:pt x="730" y="564"/>
                    <a:pt x="728" y="569"/>
                    <a:pt x="727" y="574"/>
                  </a:cubicBezTo>
                  <a:lnTo>
                    <a:pt x="727" y="574"/>
                  </a:lnTo>
                  <a:cubicBezTo>
                    <a:pt x="696" y="625"/>
                    <a:pt x="657" y="667"/>
                    <a:pt x="616" y="708"/>
                  </a:cubicBezTo>
                  <a:lnTo>
                    <a:pt x="616" y="708"/>
                  </a:lnTo>
                  <a:cubicBezTo>
                    <a:pt x="574" y="733"/>
                    <a:pt x="527" y="746"/>
                    <a:pt x="479" y="746"/>
                  </a:cubicBezTo>
                  <a:cubicBezTo>
                    <a:pt x="408" y="746"/>
                    <a:pt x="335" y="718"/>
                    <a:pt x="279" y="662"/>
                  </a:cubicBezTo>
                  <a:cubicBezTo>
                    <a:pt x="140" y="490"/>
                    <a:pt x="209" y="245"/>
                    <a:pt x="384" y="142"/>
                  </a:cubicBezTo>
                  <a:cubicBezTo>
                    <a:pt x="416" y="126"/>
                    <a:pt x="448" y="119"/>
                    <a:pt x="478" y="119"/>
                  </a:cubicBezTo>
                  <a:close/>
                  <a:moveTo>
                    <a:pt x="506" y="0"/>
                  </a:moveTo>
                  <a:cubicBezTo>
                    <a:pt x="431" y="0"/>
                    <a:pt x="353" y="23"/>
                    <a:pt x="279" y="73"/>
                  </a:cubicBezTo>
                  <a:cubicBezTo>
                    <a:pt x="70" y="245"/>
                    <a:pt x="1" y="559"/>
                    <a:pt x="209" y="731"/>
                  </a:cubicBezTo>
                  <a:cubicBezTo>
                    <a:pt x="282" y="804"/>
                    <a:pt x="359" y="834"/>
                    <a:pt x="433" y="834"/>
                  </a:cubicBezTo>
                  <a:cubicBezTo>
                    <a:pt x="488" y="834"/>
                    <a:pt x="542" y="817"/>
                    <a:pt x="591" y="788"/>
                  </a:cubicBezTo>
                  <a:lnTo>
                    <a:pt x="591" y="788"/>
                  </a:lnTo>
                  <a:cubicBezTo>
                    <a:pt x="600" y="796"/>
                    <a:pt x="613" y="801"/>
                    <a:pt x="626" y="801"/>
                  </a:cubicBezTo>
                  <a:cubicBezTo>
                    <a:pt x="904" y="731"/>
                    <a:pt x="940" y="420"/>
                    <a:pt x="835" y="212"/>
                  </a:cubicBezTo>
                  <a:cubicBezTo>
                    <a:pt x="768" y="77"/>
                    <a:pt x="643" y="0"/>
                    <a:pt x="5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8"/>
            <p:cNvSpPr/>
            <p:nvPr/>
          </p:nvSpPr>
          <p:spPr>
            <a:xfrm>
              <a:off x="2814750" y="1231800"/>
              <a:ext cx="23500" cy="21175"/>
            </a:xfrm>
            <a:custGeom>
              <a:avLst/>
              <a:gdLst/>
              <a:ahLst/>
              <a:cxnLst/>
              <a:rect l="l" t="t" r="r" b="b"/>
              <a:pathLst>
                <a:path w="940" h="847" extrusionOk="0">
                  <a:moveTo>
                    <a:pt x="472" y="127"/>
                  </a:moveTo>
                  <a:cubicBezTo>
                    <a:pt x="578" y="127"/>
                    <a:pt x="682" y="210"/>
                    <a:pt x="732" y="309"/>
                  </a:cubicBezTo>
                  <a:cubicBezTo>
                    <a:pt x="765" y="343"/>
                    <a:pt x="765" y="448"/>
                    <a:pt x="765" y="518"/>
                  </a:cubicBezTo>
                  <a:cubicBezTo>
                    <a:pt x="760" y="533"/>
                    <a:pt x="754" y="547"/>
                    <a:pt x="747" y="560"/>
                  </a:cubicBezTo>
                  <a:lnTo>
                    <a:pt x="747" y="560"/>
                  </a:lnTo>
                  <a:cubicBezTo>
                    <a:pt x="739" y="561"/>
                    <a:pt x="732" y="570"/>
                    <a:pt x="732" y="587"/>
                  </a:cubicBezTo>
                  <a:lnTo>
                    <a:pt x="732" y="587"/>
                  </a:lnTo>
                  <a:cubicBezTo>
                    <a:pt x="697" y="639"/>
                    <a:pt x="648" y="672"/>
                    <a:pt x="600" y="719"/>
                  </a:cubicBezTo>
                  <a:lnTo>
                    <a:pt x="600" y="719"/>
                  </a:lnTo>
                  <a:cubicBezTo>
                    <a:pt x="558" y="743"/>
                    <a:pt x="514" y="756"/>
                    <a:pt x="469" y="756"/>
                  </a:cubicBezTo>
                  <a:cubicBezTo>
                    <a:pt x="402" y="756"/>
                    <a:pt x="335" y="726"/>
                    <a:pt x="279" y="657"/>
                  </a:cubicBezTo>
                  <a:cubicBezTo>
                    <a:pt x="106" y="518"/>
                    <a:pt x="209" y="273"/>
                    <a:pt x="348" y="170"/>
                  </a:cubicBezTo>
                  <a:cubicBezTo>
                    <a:pt x="387" y="140"/>
                    <a:pt x="430" y="127"/>
                    <a:pt x="472" y="127"/>
                  </a:cubicBezTo>
                  <a:close/>
                  <a:moveTo>
                    <a:pt x="463" y="1"/>
                  </a:moveTo>
                  <a:cubicBezTo>
                    <a:pt x="398" y="1"/>
                    <a:pt x="335" y="20"/>
                    <a:pt x="279" y="65"/>
                  </a:cubicBezTo>
                  <a:cubicBezTo>
                    <a:pt x="70" y="240"/>
                    <a:pt x="1" y="551"/>
                    <a:pt x="209" y="760"/>
                  </a:cubicBezTo>
                  <a:cubicBezTo>
                    <a:pt x="280" y="819"/>
                    <a:pt x="356" y="846"/>
                    <a:pt x="428" y="846"/>
                  </a:cubicBezTo>
                  <a:cubicBezTo>
                    <a:pt x="486" y="846"/>
                    <a:pt x="542" y="829"/>
                    <a:pt x="592" y="798"/>
                  </a:cubicBezTo>
                  <a:lnTo>
                    <a:pt x="592" y="798"/>
                  </a:lnTo>
                  <a:cubicBezTo>
                    <a:pt x="597" y="802"/>
                    <a:pt x="602" y="804"/>
                    <a:pt x="608" y="804"/>
                  </a:cubicBezTo>
                  <a:cubicBezTo>
                    <a:pt x="613" y="804"/>
                    <a:pt x="620" y="802"/>
                    <a:pt x="626" y="796"/>
                  </a:cubicBezTo>
                  <a:cubicBezTo>
                    <a:pt x="870" y="760"/>
                    <a:pt x="940" y="412"/>
                    <a:pt x="834" y="204"/>
                  </a:cubicBezTo>
                  <a:cubicBezTo>
                    <a:pt x="740" y="87"/>
                    <a:pt x="599" y="1"/>
                    <a:pt x="46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8"/>
            <p:cNvSpPr/>
            <p:nvPr/>
          </p:nvSpPr>
          <p:spPr>
            <a:xfrm>
              <a:off x="3113525" y="1375125"/>
              <a:ext cx="22600" cy="2155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8"/>
            <p:cNvSpPr/>
            <p:nvPr/>
          </p:nvSpPr>
          <p:spPr>
            <a:xfrm>
              <a:off x="3361900" y="880350"/>
              <a:ext cx="23500" cy="21325"/>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8"/>
            <p:cNvSpPr/>
            <p:nvPr/>
          </p:nvSpPr>
          <p:spPr>
            <a:xfrm>
              <a:off x="3550400" y="589850"/>
              <a:ext cx="13025" cy="11750"/>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8"/>
            <p:cNvSpPr/>
            <p:nvPr/>
          </p:nvSpPr>
          <p:spPr>
            <a:xfrm>
              <a:off x="2611525" y="679325"/>
              <a:ext cx="13100" cy="11750"/>
            </a:xfrm>
            <a:custGeom>
              <a:avLst/>
              <a:gdLst/>
              <a:ahLst/>
              <a:cxnLst/>
              <a:rect l="l" t="t" r="r" b="b"/>
              <a:pathLst>
                <a:path w="524" h="470" extrusionOk="0">
                  <a:moveTo>
                    <a:pt x="269" y="77"/>
                  </a:moveTo>
                  <a:cubicBezTo>
                    <a:pt x="316" y="77"/>
                    <a:pt x="359" y="126"/>
                    <a:pt x="384" y="175"/>
                  </a:cubicBezTo>
                  <a:cubicBezTo>
                    <a:pt x="417" y="208"/>
                    <a:pt x="417" y="244"/>
                    <a:pt x="417" y="278"/>
                  </a:cubicBezTo>
                  <a:cubicBezTo>
                    <a:pt x="417" y="317"/>
                    <a:pt x="395" y="346"/>
                    <a:pt x="369" y="370"/>
                  </a:cubicBezTo>
                  <a:lnTo>
                    <a:pt x="369" y="370"/>
                  </a:lnTo>
                  <a:cubicBezTo>
                    <a:pt x="333" y="402"/>
                    <a:pt x="292" y="419"/>
                    <a:pt x="249" y="419"/>
                  </a:cubicBezTo>
                  <a:cubicBezTo>
                    <a:pt x="213" y="419"/>
                    <a:pt x="177" y="408"/>
                    <a:pt x="139" y="383"/>
                  </a:cubicBezTo>
                  <a:cubicBezTo>
                    <a:pt x="70" y="278"/>
                    <a:pt x="106" y="139"/>
                    <a:pt x="209" y="105"/>
                  </a:cubicBezTo>
                  <a:cubicBezTo>
                    <a:pt x="229" y="85"/>
                    <a:pt x="250" y="77"/>
                    <a:pt x="269" y="77"/>
                  </a:cubicBezTo>
                  <a:close/>
                  <a:moveTo>
                    <a:pt x="253" y="1"/>
                  </a:moveTo>
                  <a:cubicBezTo>
                    <a:pt x="214" y="1"/>
                    <a:pt x="175" y="13"/>
                    <a:pt x="139" y="36"/>
                  </a:cubicBezTo>
                  <a:cubicBezTo>
                    <a:pt x="37" y="139"/>
                    <a:pt x="1" y="314"/>
                    <a:pt x="106" y="417"/>
                  </a:cubicBezTo>
                  <a:cubicBezTo>
                    <a:pt x="142" y="454"/>
                    <a:pt x="187" y="469"/>
                    <a:pt x="232" y="469"/>
                  </a:cubicBezTo>
                  <a:cubicBezTo>
                    <a:pt x="262" y="469"/>
                    <a:pt x="293" y="462"/>
                    <a:pt x="320" y="449"/>
                  </a:cubicBezTo>
                  <a:lnTo>
                    <a:pt x="320" y="449"/>
                  </a:lnTo>
                  <a:cubicBezTo>
                    <a:pt x="324" y="453"/>
                    <a:pt x="333" y="453"/>
                    <a:pt x="348" y="453"/>
                  </a:cubicBezTo>
                  <a:cubicBezTo>
                    <a:pt x="487" y="417"/>
                    <a:pt x="523" y="244"/>
                    <a:pt x="454" y="139"/>
                  </a:cubicBezTo>
                  <a:cubicBezTo>
                    <a:pt x="407" y="47"/>
                    <a:pt x="331" y="1"/>
                    <a:pt x="25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28"/>
            <p:cNvSpPr/>
            <p:nvPr/>
          </p:nvSpPr>
          <p:spPr>
            <a:xfrm>
              <a:off x="2570750" y="649975"/>
              <a:ext cx="13000" cy="12150"/>
            </a:xfrm>
            <a:custGeom>
              <a:avLst/>
              <a:gdLst/>
              <a:ahLst/>
              <a:cxnLst/>
              <a:rect l="l" t="t" r="r" b="b"/>
              <a:pathLst>
                <a:path w="520" h="486" extrusionOk="0">
                  <a:moveTo>
                    <a:pt x="269" y="69"/>
                  </a:moveTo>
                  <a:cubicBezTo>
                    <a:pt x="316" y="69"/>
                    <a:pt x="357" y="119"/>
                    <a:pt x="381" y="168"/>
                  </a:cubicBezTo>
                  <a:cubicBezTo>
                    <a:pt x="417" y="201"/>
                    <a:pt x="417" y="237"/>
                    <a:pt x="417" y="271"/>
                  </a:cubicBezTo>
                  <a:cubicBezTo>
                    <a:pt x="417" y="340"/>
                    <a:pt x="348" y="376"/>
                    <a:pt x="311" y="410"/>
                  </a:cubicBezTo>
                  <a:cubicBezTo>
                    <a:pt x="311" y="413"/>
                    <a:pt x="311" y="417"/>
                    <a:pt x="311" y="420"/>
                  </a:cubicBezTo>
                  <a:lnTo>
                    <a:pt x="311" y="420"/>
                  </a:lnTo>
                  <a:cubicBezTo>
                    <a:pt x="300" y="423"/>
                    <a:pt x="288" y="424"/>
                    <a:pt x="275" y="424"/>
                  </a:cubicBezTo>
                  <a:cubicBezTo>
                    <a:pt x="232" y="424"/>
                    <a:pt x="185" y="407"/>
                    <a:pt x="139" y="376"/>
                  </a:cubicBezTo>
                  <a:cubicBezTo>
                    <a:pt x="70" y="271"/>
                    <a:pt x="103" y="168"/>
                    <a:pt x="209" y="98"/>
                  </a:cubicBezTo>
                  <a:cubicBezTo>
                    <a:pt x="229" y="78"/>
                    <a:pt x="249" y="69"/>
                    <a:pt x="269" y="69"/>
                  </a:cubicBezTo>
                  <a:close/>
                  <a:moveTo>
                    <a:pt x="232" y="1"/>
                  </a:moveTo>
                  <a:cubicBezTo>
                    <a:pt x="199" y="1"/>
                    <a:pt x="168" y="9"/>
                    <a:pt x="139" y="29"/>
                  </a:cubicBezTo>
                  <a:cubicBezTo>
                    <a:pt x="34" y="132"/>
                    <a:pt x="0" y="307"/>
                    <a:pt x="103" y="410"/>
                  </a:cubicBezTo>
                  <a:cubicBezTo>
                    <a:pt x="143" y="463"/>
                    <a:pt x="189" y="485"/>
                    <a:pt x="233" y="485"/>
                  </a:cubicBezTo>
                  <a:cubicBezTo>
                    <a:pt x="262" y="485"/>
                    <a:pt x="292" y="475"/>
                    <a:pt x="319" y="457"/>
                  </a:cubicBezTo>
                  <a:lnTo>
                    <a:pt x="319" y="457"/>
                  </a:lnTo>
                  <a:cubicBezTo>
                    <a:pt x="320" y="459"/>
                    <a:pt x="322" y="459"/>
                    <a:pt x="324" y="459"/>
                  </a:cubicBezTo>
                  <a:cubicBezTo>
                    <a:pt x="330" y="459"/>
                    <a:pt x="337" y="455"/>
                    <a:pt x="348" y="446"/>
                  </a:cubicBezTo>
                  <a:cubicBezTo>
                    <a:pt x="487" y="410"/>
                    <a:pt x="520" y="237"/>
                    <a:pt x="450" y="132"/>
                  </a:cubicBezTo>
                  <a:cubicBezTo>
                    <a:pt x="400"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8"/>
            <p:cNvSpPr/>
            <p:nvPr/>
          </p:nvSpPr>
          <p:spPr>
            <a:xfrm>
              <a:off x="3485225" y="1249050"/>
              <a:ext cx="10450" cy="10425"/>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28"/>
            <p:cNvSpPr/>
            <p:nvPr/>
          </p:nvSpPr>
          <p:spPr>
            <a:xfrm>
              <a:off x="3353225" y="1236050"/>
              <a:ext cx="10450" cy="10450"/>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8"/>
            <p:cNvSpPr/>
            <p:nvPr/>
          </p:nvSpPr>
          <p:spPr>
            <a:xfrm>
              <a:off x="2971075" y="1280300"/>
              <a:ext cx="10450" cy="10450"/>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8"/>
            <p:cNvSpPr/>
            <p:nvPr/>
          </p:nvSpPr>
          <p:spPr>
            <a:xfrm>
              <a:off x="3506975" y="1206650"/>
              <a:ext cx="12175" cy="12200"/>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8"/>
            <p:cNvSpPr/>
            <p:nvPr/>
          </p:nvSpPr>
          <p:spPr>
            <a:xfrm>
              <a:off x="3465300" y="1177425"/>
              <a:ext cx="13000" cy="12125"/>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8"/>
            <p:cNvSpPr/>
            <p:nvPr/>
          </p:nvSpPr>
          <p:spPr>
            <a:xfrm>
              <a:off x="3586875" y="511650"/>
              <a:ext cx="13025" cy="11775"/>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8"/>
            <p:cNvSpPr/>
            <p:nvPr/>
          </p:nvSpPr>
          <p:spPr>
            <a:xfrm>
              <a:off x="2814750" y="337125"/>
              <a:ext cx="8725" cy="8700"/>
            </a:xfrm>
            <a:custGeom>
              <a:avLst/>
              <a:gdLst/>
              <a:ahLst/>
              <a:cxnLst/>
              <a:rect l="l" t="t" r="r" b="b"/>
              <a:pathLst>
                <a:path w="349" h="348" extrusionOk="0">
                  <a:moveTo>
                    <a:pt x="176" y="0"/>
                  </a:moveTo>
                  <a:cubicBezTo>
                    <a:pt x="106" y="0"/>
                    <a:pt x="1" y="70"/>
                    <a:pt x="1" y="175"/>
                  </a:cubicBezTo>
                  <a:cubicBezTo>
                    <a:pt x="1" y="278"/>
                    <a:pt x="106" y="348"/>
                    <a:pt x="176" y="348"/>
                  </a:cubicBezTo>
                  <a:cubicBezTo>
                    <a:pt x="279" y="348"/>
                    <a:pt x="348" y="278"/>
                    <a:pt x="348" y="175"/>
                  </a:cubicBezTo>
                  <a:cubicBezTo>
                    <a:pt x="348" y="70"/>
                    <a:pt x="279"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8"/>
            <p:cNvSpPr/>
            <p:nvPr/>
          </p:nvSpPr>
          <p:spPr>
            <a:xfrm>
              <a:off x="2886875" y="274600"/>
              <a:ext cx="16500" cy="16550"/>
            </a:xfrm>
            <a:custGeom>
              <a:avLst/>
              <a:gdLst/>
              <a:ahLst/>
              <a:cxnLst/>
              <a:rect l="l" t="t" r="r" b="b"/>
              <a:pathLst>
                <a:path w="660" h="662" extrusionOk="0">
                  <a:moveTo>
                    <a:pt x="348" y="0"/>
                  </a:moveTo>
                  <a:cubicBezTo>
                    <a:pt x="173" y="0"/>
                    <a:pt x="0" y="139"/>
                    <a:pt x="0" y="314"/>
                  </a:cubicBezTo>
                  <a:cubicBezTo>
                    <a:pt x="0" y="523"/>
                    <a:pt x="173" y="662"/>
                    <a:pt x="348" y="662"/>
                  </a:cubicBezTo>
                  <a:cubicBezTo>
                    <a:pt x="520" y="662"/>
                    <a:pt x="659" y="523"/>
                    <a:pt x="659" y="314"/>
                  </a:cubicBezTo>
                  <a:cubicBezTo>
                    <a:pt x="659" y="139"/>
                    <a:pt x="520" y="0"/>
                    <a:pt x="34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8"/>
            <p:cNvSpPr/>
            <p:nvPr/>
          </p:nvSpPr>
          <p:spPr>
            <a:xfrm>
              <a:off x="2814750" y="360550"/>
              <a:ext cx="13100" cy="11775"/>
            </a:xfrm>
            <a:custGeom>
              <a:avLst/>
              <a:gdLst/>
              <a:ahLst/>
              <a:cxnLst/>
              <a:rect l="l" t="t" r="r" b="b"/>
              <a:pathLst>
                <a:path w="524" h="471" extrusionOk="0">
                  <a:moveTo>
                    <a:pt x="270" y="77"/>
                  </a:moveTo>
                  <a:cubicBezTo>
                    <a:pt x="319" y="77"/>
                    <a:pt x="368" y="126"/>
                    <a:pt x="417" y="175"/>
                  </a:cubicBezTo>
                  <a:lnTo>
                    <a:pt x="417" y="281"/>
                  </a:lnTo>
                  <a:cubicBezTo>
                    <a:pt x="417" y="308"/>
                    <a:pt x="407" y="329"/>
                    <a:pt x="392" y="347"/>
                  </a:cubicBezTo>
                  <a:lnTo>
                    <a:pt x="392" y="347"/>
                  </a:lnTo>
                  <a:cubicBezTo>
                    <a:pt x="352" y="394"/>
                    <a:pt x="303" y="420"/>
                    <a:pt x="250" y="420"/>
                  </a:cubicBezTo>
                  <a:cubicBezTo>
                    <a:pt x="215" y="420"/>
                    <a:pt x="177" y="408"/>
                    <a:pt x="140" y="383"/>
                  </a:cubicBezTo>
                  <a:cubicBezTo>
                    <a:pt x="70" y="281"/>
                    <a:pt x="106" y="142"/>
                    <a:pt x="209" y="106"/>
                  </a:cubicBezTo>
                  <a:cubicBezTo>
                    <a:pt x="229" y="85"/>
                    <a:pt x="250" y="77"/>
                    <a:pt x="270" y="77"/>
                  </a:cubicBezTo>
                  <a:close/>
                  <a:moveTo>
                    <a:pt x="259" y="0"/>
                  </a:moveTo>
                  <a:cubicBezTo>
                    <a:pt x="218" y="0"/>
                    <a:pt x="177" y="12"/>
                    <a:pt x="140" y="36"/>
                  </a:cubicBezTo>
                  <a:cubicBezTo>
                    <a:pt x="37" y="142"/>
                    <a:pt x="1" y="314"/>
                    <a:pt x="106" y="420"/>
                  </a:cubicBezTo>
                  <a:cubicBezTo>
                    <a:pt x="154" y="455"/>
                    <a:pt x="203" y="470"/>
                    <a:pt x="246" y="470"/>
                  </a:cubicBezTo>
                  <a:cubicBezTo>
                    <a:pt x="278" y="470"/>
                    <a:pt x="307" y="463"/>
                    <a:pt x="332" y="449"/>
                  </a:cubicBezTo>
                  <a:lnTo>
                    <a:pt x="332" y="449"/>
                  </a:lnTo>
                  <a:cubicBezTo>
                    <a:pt x="336" y="452"/>
                    <a:pt x="341" y="453"/>
                    <a:pt x="348" y="453"/>
                  </a:cubicBezTo>
                  <a:cubicBezTo>
                    <a:pt x="487" y="420"/>
                    <a:pt x="523" y="244"/>
                    <a:pt x="454" y="106"/>
                  </a:cubicBezTo>
                  <a:cubicBezTo>
                    <a:pt x="409" y="39"/>
                    <a:pt x="334" y="0"/>
                    <a:pt x="25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8"/>
            <p:cNvSpPr/>
            <p:nvPr/>
          </p:nvSpPr>
          <p:spPr>
            <a:xfrm>
              <a:off x="3173475" y="406600"/>
              <a:ext cx="5225" cy="5225"/>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8"/>
            <p:cNvSpPr/>
            <p:nvPr/>
          </p:nvSpPr>
          <p:spPr>
            <a:xfrm>
              <a:off x="3332375" y="290225"/>
              <a:ext cx="5225" cy="5225"/>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8"/>
            <p:cNvSpPr/>
            <p:nvPr/>
          </p:nvSpPr>
          <p:spPr>
            <a:xfrm>
              <a:off x="3252475" y="410075"/>
              <a:ext cx="7875" cy="8700"/>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8"/>
            <p:cNvSpPr/>
            <p:nvPr/>
          </p:nvSpPr>
          <p:spPr>
            <a:xfrm>
              <a:off x="3174300" y="291125"/>
              <a:ext cx="8725" cy="7800"/>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8"/>
            <p:cNvSpPr/>
            <p:nvPr/>
          </p:nvSpPr>
          <p:spPr>
            <a:xfrm>
              <a:off x="3251650" y="433500"/>
              <a:ext cx="13000" cy="11775"/>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8"/>
            <p:cNvSpPr/>
            <p:nvPr/>
          </p:nvSpPr>
          <p:spPr>
            <a:xfrm>
              <a:off x="3001525" y="238075"/>
              <a:ext cx="13000" cy="11775"/>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8"/>
            <p:cNvSpPr/>
            <p:nvPr/>
          </p:nvSpPr>
          <p:spPr>
            <a:xfrm>
              <a:off x="3329800" y="871425"/>
              <a:ext cx="13025" cy="11975"/>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8"/>
            <p:cNvSpPr/>
            <p:nvPr/>
          </p:nvSpPr>
          <p:spPr>
            <a:xfrm>
              <a:off x="3656350" y="710775"/>
              <a:ext cx="13025" cy="1215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8"/>
            <p:cNvSpPr/>
            <p:nvPr/>
          </p:nvSpPr>
          <p:spPr>
            <a:xfrm>
              <a:off x="3354950" y="914000"/>
              <a:ext cx="12200" cy="1215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8"/>
            <p:cNvSpPr/>
            <p:nvPr/>
          </p:nvSpPr>
          <p:spPr>
            <a:xfrm>
              <a:off x="3649400" y="838225"/>
              <a:ext cx="13025" cy="11775"/>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D4006A25-D9E5-48C3-A7B0-75662D68AA56}"/>
              </a:ext>
            </a:extLst>
          </p:cNvPr>
          <p:cNvSpPr>
            <a:spLocks noGrp="1"/>
          </p:cNvSpPr>
          <p:nvPr>
            <p:ph type="ftr" sz="quarter" idx="10"/>
          </p:nvPr>
        </p:nvSpPr>
        <p:spPr/>
        <p:txBody>
          <a:bodyPr/>
          <a:lstStyle/>
          <a:p>
            <a:r>
              <a:rPr lang="en-US"/>
              <a:t>SFSU BIOL 708 (2023)</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2">
  <p:cSld name="CUSTOM_18">
    <p:spTree>
      <p:nvGrpSpPr>
        <p:cNvPr id="1" name="Shape 2920"/>
        <p:cNvGrpSpPr/>
        <p:nvPr/>
      </p:nvGrpSpPr>
      <p:grpSpPr>
        <a:xfrm>
          <a:off x="0" y="0"/>
          <a:ext cx="0" cy="0"/>
          <a:chOff x="0" y="0"/>
          <a:chExt cx="0" cy="0"/>
        </a:xfrm>
      </p:grpSpPr>
      <p:grpSp>
        <p:nvGrpSpPr>
          <p:cNvPr id="2921" name="Google Shape;2921;p29"/>
          <p:cNvGrpSpPr/>
          <p:nvPr/>
        </p:nvGrpSpPr>
        <p:grpSpPr>
          <a:xfrm flipH="1">
            <a:off x="10" y="3399552"/>
            <a:ext cx="3931697" cy="1741540"/>
            <a:chOff x="1076310" y="3270752"/>
            <a:chExt cx="3931697" cy="1741540"/>
          </a:xfrm>
        </p:grpSpPr>
        <p:sp>
          <p:nvSpPr>
            <p:cNvPr id="2922" name="Google Shape;2922;p29"/>
            <p:cNvSpPr/>
            <p:nvPr/>
          </p:nvSpPr>
          <p:spPr>
            <a:xfrm>
              <a:off x="3402350" y="3871800"/>
              <a:ext cx="1605658" cy="1140492"/>
            </a:xfrm>
            <a:custGeom>
              <a:avLst/>
              <a:gdLst/>
              <a:ahLst/>
              <a:cxnLst/>
              <a:rect l="l" t="t" r="r" b="b"/>
              <a:pathLst>
                <a:path w="19872" h="14115" extrusionOk="0">
                  <a:moveTo>
                    <a:pt x="17580" y="1"/>
                  </a:moveTo>
                  <a:cubicBezTo>
                    <a:pt x="15754" y="1"/>
                    <a:pt x="14606" y="2651"/>
                    <a:pt x="16189" y="6230"/>
                  </a:cubicBezTo>
                  <a:cubicBezTo>
                    <a:pt x="16973" y="7970"/>
                    <a:pt x="15814" y="9152"/>
                    <a:pt x="14477" y="9152"/>
                  </a:cubicBezTo>
                  <a:cubicBezTo>
                    <a:pt x="13625" y="9152"/>
                    <a:pt x="12700" y="8672"/>
                    <a:pt x="12159" y="7550"/>
                  </a:cubicBezTo>
                  <a:cubicBezTo>
                    <a:pt x="11482" y="6181"/>
                    <a:pt x="10157" y="5415"/>
                    <a:pt x="8843" y="5415"/>
                  </a:cubicBezTo>
                  <a:cubicBezTo>
                    <a:pt x="7388" y="5415"/>
                    <a:pt x="5948" y="6354"/>
                    <a:pt x="5420" y="8454"/>
                  </a:cubicBezTo>
                  <a:cubicBezTo>
                    <a:pt x="4619" y="11650"/>
                    <a:pt x="2571" y="14115"/>
                    <a:pt x="0" y="14115"/>
                  </a:cubicBezTo>
                  <a:lnTo>
                    <a:pt x="19871" y="14115"/>
                  </a:lnTo>
                  <a:lnTo>
                    <a:pt x="19593" y="983"/>
                  </a:lnTo>
                  <a:cubicBezTo>
                    <a:pt x="18898" y="306"/>
                    <a:pt x="18200" y="1"/>
                    <a:pt x="17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3" name="Google Shape;2923;p29"/>
            <p:cNvGrpSpPr/>
            <p:nvPr/>
          </p:nvGrpSpPr>
          <p:grpSpPr>
            <a:xfrm rot="-5400000">
              <a:off x="2177753" y="2169309"/>
              <a:ext cx="1715384" cy="3918269"/>
              <a:chOff x="10706378" y="539509"/>
              <a:chExt cx="1715384" cy="3918269"/>
            </a:xfrm>
          </p:grpSpPr>
          <p:sp>
            <p:nvSpPr>
              <p:cNvPr id="2924" name="Google Shape;2924;p29"/>
              <p:cNvSpPr/>
              <p:nvPr/>
            </p:nvSpPr>
            <p:spPr>
              <a:xfrm rot="10800000" flipH="1">
                <a:off x="10962050" y="4005280"/>
                <a:ext cx="61635" cy="61635"/>
              </a:xfrm>
              <a:custGeom>
                <a:avLst/>
                <a:gdLst/>
                <a:ahLst/>
                <a:cxnLst/>
                <a:rect l="l" t="t" r="r" b="b"/>
                <a:pathLst>
                  <a:path w="729" h="729" extrusionOk="0">
                    <a:moveTo>
                      <a:pt x="348" y="1"/>
                    </a:moveTo>
                    <a:cubicBezTo>
                      <a:pt x="139" y="1"/>
                      <a:pt x="0" y="173"/>
                      <a:pt x="0" y="382"/>
                    </a:cubicBezTo>
                    <a:cubicBezTo>
                      <a:pt x="0" y="557"/>
                      <a:pt x="139" y="729"/>
                      <a:pt x="348" y="729"/>
                    </a:cubicBezTo>
                    <a:cubicBezTo>
                      <a:pt x="556" y="729"/>
                      <a:pt x="729" y="557"/>
                      <a:pt x="729" y="382"/>
                    </a:cubicBezTo>
                    <a:cubicBezTo>
                      <a:pt x="729" y="173"/>
                      <a:pt x="556" y="1"/>
                      <a:pt x="348"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9"/>
              <p:cNvSpPr/>
              <p:nvPr/>
            </p:nvSpPr>
            <p:spPr>
              <a:xfrm rot="10800000" flipH="1">
                <a:off x="12057532" y="2466178"/>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9"/>
              <p:cNvSpPr/>
              <p:nvPr/>
            </p:nvSpPr>
            <p:spPr>
              <a:xfrm rot="10800000" flipH="1">
                <a:off x="12242691" y="3905345"/>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9"/>
              <p:cNvSpPr/>
              <p:nvPr/>
            </p:nvSpPr>
            <p:spPr>
              <a:xfrm rot="10800000" flipH="1">
                <a:off x="12313119" y="3942123"/>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29"/>
              <p:cNvSpPr/>
              <p:nvPr/>
            </p:nvSpPr>
            <p:spPr>
              <a:xfrm rot="10800000" flipH="1">
                <a:off x="11188130" y="539509"/>
                <a:ext cx="76431" cy="72880"/>
              </a:xfrm>
              <a:custGeom>
                <a:avLst/>
                <a:gdLst/>
                <a:ahLst/>
                <a:cxnLst/>
                <a:rect l="l" t="t" r="r" b="b"/>
                <a:pathLst>
                  <a:path w="904" h="862" extrusionOk="0">
                    <a:moveTo>
                      <a:pt x="464" y="126"/>
                    </a:moveTo>
                    <a:cubicBezTo>
                      <a:pt x="560" y="126"/>
                      <a:pt x="645" y="207"/>
                      <a:pt x="695" y="307"/>
                    </a:cubicBezTo>
                    <a:cubicBezTo>
                      <a:pt x="731" y="376"/>
                      <a:pt x="764" y="446"/>
                      <a:pt x="731" y="515"/>
                    </a:cubicBezTo>
                    <a:cubicBezTo>
                      <a:pt x="731" y="610"/>
                      <a:pt x="647" y="646"/>
                      <a:pt x="579" y="729"/>
                    </a:cubicBezTo>
                    <a:lnTo>
                      <a:pt x="579" y="729"/>
                    </a:lnTo>
                    <a:cubicBezTo>
                      <a:pt x="542" y="746"/>
                      <a:pt x="503" y="756"/>
                      <a:pt x="462" y="756"/>
                    </a:cubicBezTo>
                    <a:cubicBezTo>
                      <a:pt x="390" y="756"/>
                      <a:pt x="314" y="725"/>
                      <a:pt x="245" y="654"/>
                    </a:cubicBezTo>
                    <a:cubicBezTo>
                      <a:pt x="106" y="515"/>
                      <a:pt x="209" y="274"/>
                      <a:pt x="347" y="168"/>
                    </a:cubicBezTo>
                    <a:cubicBezTo>
                      <a:pt x="387" y="139"/>
                      <a:pt x="426" y="126"/>
                      <a:pt x="464" y="126"/>
                    </a:cubicBezTo>
                    <a:close/>
                    <a:moveTo>
                      <a:pt x="452" y="0"/>
                    </a:moveTo>
                    <a:cubicBezTo>
                      <a:pt x="383" y="0"/>
                      <a:pt x="312" y="20"/>
                      <a:pt x="245" y="65"/>
                    </a:cubicBezTo>
                    <a:cubicBezTo>
                      <a:pt x="36" y="237"/>
                      <a:pt x="0" y="552"/>
                      <a:pt x="175" y="760"/>
                    </a:cubicBezTo>
                    <a:cubicBezTo>
                      <a:pt x="246" y="831"/>
                      <a:pt x="325" y="862"/>
                      <a:pt x="402" y="862"/>
                    </a:cubicBezTo>
                    <a:cubicBezTo>
                      <a:pt x="461" y="862"/>
                      <a:pt x="518" y="844"/>
                      <a:pt x="570" y="814"/>
                    </a:cubicBezTo>
                    <a:lnTo>
                      <a:pt x="570" y="814"/>
                    </a:lnTo>
                    <a:cubicBezTo>
                      <a:pt x="580" y="823"/>
                      <a:pt x="597" y="829"/>
                      <a:pt x="625" y="829"/>
                    </a:cubicBezTo>
                    <a:cubicBezTo>
                      <a:pt x="870" y="760"/>
                      <a:pt x="903" y="413"/>
                      <a:pt x="800" y="204"/>
                    </a:cubicBezTo>
                    <a:cubicBezTo>
                      <a:pt x="729" y="86"/>
                      <a:pt x="596" y="0"/>
                      <a:pt x="45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9"/>
              <p:cNvSpPr/>
              <p:nvPr/>
            </p:nvSpPr>
            <p:spPr>
              <a:xfrm rot="10800000" flipH="1">
                <a:off x="12028109" y="2213550"/>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9"/>
              <p:cNvSpPr/>
              <p:nvPr/>
            </p:nvSpPr>
            <p:spPr>
              <a:xfrm rot="10800000" flipH="1">
                <a:off x="11998771" y="1047386"/>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9"/>
              <p:cNvSpPr/>
              <p:nvPr/>
            </p:nvSpPr>
            <p:spPr>
              <a:xfrm rot="10800000" flipH="1">
                <a:off x="10706378" y="897737"/>
                <a:ext cx="35341" cy="35341"/>
              </a:xfrm>
              <a:custGeom>
                <a:avLst/>
                <a:gdLst/>
                <a:ahLst/>
                <a:cxnLst/>
                <a:rect l="l" t="t" r="r" b="b"/>
                <a:pathLst>
                  <a:path w="418" h="418" extrusionOk="0">
                    <a:moveTo>
                      <a:pt x="209" y="1"/>
                    </a:moveTo>
                    <a:cubicBezTo>
                      <a:pt x="70" y="1"/>
                      <a:pt x="1" y="106"/>
                      <a:pt x="1" y="209"/>
                    </a:cubicBezTo>
                    <a:cubicBezTo>
                      <a:pt x="1" y="315"/>
                      <a:pt x="70" y="418"/>
                      <a:pt x="209" y="418"/>
                    </a:cubicBezTo>
                    <a:cubicBezTo>
                      <a:pt x="315" y="418"/>
                      <a:pt x="418" y="315"/>
                      <a:pt x="418" y="209"/>
                    </a:cubicBezTo>
                    <a:cubicBezTo>
                      <a:pt x="418" y="106"/>
                      <a:pt x="315"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9"/>
              <p:cNvSpPr/>
              <p:nvPr/>
            </p:nvSpPr>
            <p:spPr>
              <a:xfrm rot="10800000" flipH="1">
                <a:off x="12377798" y="1239985"/>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9"/>
              <p:cNvSpPr/>
              <p:nvPr/>
            </p:nvSpPr>
            <p:spPr>
              <a:xfrm rot="10800000" flipH="1">
                <a:off x="11390875" y="3870173"/>
                <a:ext cx="17670" cy="17670"/>
              </a:xfrm>
              <a:custGeom>
                <a:avLst/>
                <a:gdLst/>
                <a:ahLst/>
                <a:cxnLst/>
                <a:rect l="l" t="t" r="r" b="b"/>
                <a:pathLst>
                  <a:path w="209" h="209" extrusionOk="0">
                    <a:moveTo>
                      <a:pt x="103" y="1"/>
                    </a:moveTo>
                    <a:cubicBezTo>
                      <a:pt x="70" y="1"/>
                      <a:pt x="0" y="37"/>
                      <a:pt x="0" y="106"/>
                    </a:cubicBezTo>
                    <a:cubicBezTo>
                      <a:pt x="0" y="139"/>
                      <a:pt x="70" y="209"/>
                      <a:pt x="103" y="209"/>
                    </a:cubicBezTo>
                    <a:cubicBezTo>
                      <a:pt x="173" y="209"/>
                      <a:pt x="209" y="139"/>
                      <a:pt x="209" y="106"/>
                    </a:cubicBezTo>
                    <a:cubicBezTo>
                      <a:pt x="209" y="37"/>
                      <a:pt x="173" y="1"/>
                      <a:pt x="10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9"/>
              <p:cNvSpPr/>
              <p:nvPr/>
            </p:nvSpPr>
            <p:spPr>
              <a:xfrm rot="10800000" flipH="1">
                <a:off x="11928258" y="4263742"/>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9"/>
              <p:cNvSpPr/>
              <p:nvPr/>
            </p:nvSpPr>
            <p:spPr>
              <a:xfrm rot="10800000" flipH="1">
                <a:off x="11658045" y="3846669"/>
                <a:ext cx="26632" cy="29423"/>
              </a:xfrm>
              <a:custGeom>
                <a:avLst/>
                <a:gdLst/>
                <a:ahLst/>
                <a:cxnLst/>
                <a:rect l="l" t="t" r="r" b="b"/>
                <a:pathLst>
                  <a:path w="315" h="348" extrusionOk="0">
                    <a:moveTo>
                      <a:pt x="139" y="0"/>
                    </a:moveTo>
                    <a:cubicBezTo>
                      <a:pt x="70" y="0"/>
                      <a:pt x="0" y="70"/>
                      <a:pt x="0" y="176"/>
                    </a:cubicBezTo>
                    <a:cubicBezTo>
                      <a:pt x="0" y="245"/>
                      <a:pt x="70" y="348"/>
                      <a:pt x="139" y="348"/>
                    </a:cubicBezTo>
                    <a:cubicBezTo>
                      <a:pt x="245" y="348"/>
                      <a:pt x="314" y="245"/>
                      <a:pt x="314" y="176"/>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9"/>
              <p:cNvSpPr/>
              <p:nvPr/>
            </p:nvSpPr>
            <p:spPr>
              <a:xfrm rot="10800000" flipH="1">
                <a:off x="11393665" y="4251990"/>
                <a:ext cx="29507" cy="26379"/>
              </a:xfrm>
              <a:custGeom>
                <a:avLst/>
                <a:gdLst/>
                <a:ahLst/>
                <a:cxnLst/>
                <a:rect l="l" t="t" r="r" b="b"/>
                <a:pathLst>
                  <a:path w="349" h="312" extrusionOk="0">
                    <a:moveTo>
                      <a:pt x="176" y="1"/>
                    </a:moveTo>
                    <a:cubicBezTo>
                      <a:pt x="106" y="1"/>
                      <a:pt x="1" y="70"/>
                      <a:pt x="1" y="173"/>
                    </a:cubicBezTo>
                    <a:cubicBezTo>
                      <a:pt x="1" y="242"/>
                      <a:pt x="106" y="312"/>
                      <a:pt x="176" y="312"/>
                    </a:cubicBezTo>
                    <a:cubicBezTo>
                      <a:pt x="279" y="312"/>
                      <a:pt x="348" y="242"/>
                      <a:pt x="348" y="173"/>
                    </a:cubicBezTo>
                    <a:cubicBezTo>
                      <a:pt x="348" y="70"/>
                      <a:pt x="279" y="1"/>
                      <a:pt x="176"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29"/>
              <p:cNvSpPr/>
              <p:nvPr/>
            </p:nvSpPr>
            <p:spPr>
              <a:xfrm rot="10800000" flipH="1">
                <a:off x="11655255" y="3757049"/>
                <a:ext cx="43965" cy="39822"/>
              </a:xfrm>
              <a:custGeom>
                <a:avLst/>
                <a:gdLst/>
                <a:ahLst/>
                <a:cxnLst/>
                <a:rect l="l" t="t" r="r" b="b"/>
                <a:pathLst>
                  <a:path w="520" h="471" extrusionOk="0">
                    <a:moveTo>
                      <a:pt x="251" y="62"/>
                    </a:moveTo>
                    <a:cubicBezTo>
                      <a:pt x="314" y="62"/>
                      <a:pt x="388" y="119"/>
                      <a:pt x="417" y="175"/>
                    </a:cubicBezTo>
                    <a:cubicBezTo>
                      <a:pt x="417" y="211"/>
                      <a:pt x="450" y="245"/>
                      <a:pt x="417" y="281"/>
                    </a:cubicBezTo>
                    <a:cubicBezTo>
                      <a:pt x="417" y="302"/>
                      <a:pt x="414" y="319"/>
                      <a:pt x="408" y="335"/>
                    </a:cubicBezTo>
                    <a:lnTo>
                      <a:pt x="408" y="335"/>
                    </a:lnTo>
                    <a:cubicBezTo>
                      <a:pt x="380" y="390"/>
                      <a:pt x="321" y="420"/>
                      <a:pt x="265" y="420"/>
                    </a:cubicBezTo>
                    <a:cubicBezTo>
                      <a:pt x="231" y="420"/>
                      <a:pt x="197" y="408"/>
                      <a:pt x="172" y="384"/>
                    </a:cubicBezTo>
                    <a:cubicBezTo>
                      <a:pt x="70" y="281"/>
                      <a:pt x="139" y="142"/>
                      <a:pt x="209" y="72"/>
                    </a:cubicBezTo>
                    <a:cubicBezTo>
                      <a:pt x="222" y="65"/>
                      <a:pt x="236" y="62"/>
                      <a:pt x="251" y="62"/>
                    </a:cubicBezTo>
                    <a:close/>
                    <a:moveTo>
                      <a:pt x="290" y="0"/>
                    </a:moveTo>
                    <a:cubicBezTo>
                      <a:pt x="251" y="0"/>
                      <a:pt x="210" y="12"/>
                      <a:pt x="172" y="36"/>
                    </a:cubicBezTo>
                    <a:cubicBezTo>
                      <a:pt x="33" y="142"/>
                      <a:pt x="0" y="314"/>
                      <a:pt x="139" y="420"/>
                    </a:cubicBezTo>
                    <a:cubicBezTo>
                      <a:pt x="175" y="455"/>
                      <a:pt x="215" y="470"/>
                      <a:pt x="255" y="470"/>
                    </a:cubicBezTo>
                    <a:cubicBezTo>
                      <a:pt x="285" y="470"/>
                      <a:pt x="314" y="462"/>
                      <a:pt x="342" y="448"/>
                    </a:cubicBezTo>
                    <a:lnTo>
                      <a:pt x="342" y="448"/>
                    </a:lnTo>
                    <a:cubicBezTo>
                      <a:pt x="345" y="451"/>
                      <a:pt x="347" y="453"/>
                      <a:pt x="347" y="453"/>
                    </a:cubicBezTo>
                    <a:cubicBezTo>
                      <a:pt x="520" y="420"/>
                      <a:pt x="520" y="245"/>
                      <a:pt x="450" y="106"/>
                    </a:cubicBezTo>
                    <a:cubicBezTo>
                      <a:pt x="429" y="39"/>
                      <a:pt x="363" y="0"/>
                      <a:pt x="290"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29"/>
              <p:cNvSpPr/>
              <p:nvPr/>
            </p:nvSpPr>
            <p:spPr>
              <a:xfrm rot="10800000" flipH="1">
                <a:off x="10809357" y="4417957"/>
                <a:ext cx="43965" cy="39822"/>
              </a:xfrm>
              <a:custGeom>
                <a:avLst/>
                <a:gdLst/>
                <a:ahLst/>
                <a:cxnLst/>
                <a:rect l="l" t="t" r="r" b="b"/>
                <a:pathLst>
                  <a:path w="520" h="471" extrusionOk="0">
                    <a:moveTo>
                      <a:pt x="245" y="63"/>
                    </a:moveTo>
                    <a:cubicBezTo>
                      <a:pt x="302" y="63"/>
                      <a:pt x="353" y="120"/>
                      <a:pt x="381" y="177"/>
                    </a:cubicBezTo>
                    <a:cubicBezTo>
                      <a:pt x="417" y="210"/>
                      <a:pt x="417" y="247"/>
                      <a:pt x="417" y="280"/>
                    </a:cubicBezTo>
                    <a:cubicBezTo>
                      <a:pt x="409" y="295"/>
                      <a:pt x="402" y="306"/>
                      <a:pt x="394" y="316"/>
                    </a:cubicBezTo>
                    <a:lnTo>
                      <a:pt x="381" y="316"/>
                    </a:lnTo>
                    <a:cubicBezTo>
                      <a:pt x="377" y="327"/>
                      <a:pt x="372" y="338"/>
                      <a:pt x="366" y="347"/>
                    </a:cubicBezTo>
                    <a:lnTo>
                      <a:pt x="366" y="347"/>
                    </a:lnTo>
                    <a:cubicBezTo>
                      <a:pt x="355" y="358"/>
                      <a:pt x="344" y="369"/>
                      <a:pt x="333" y="384"/>
                    </a:cubicBezTo>
                    <a:lnTo>
                      <a:pt x="333" y="384"/>
                    </a:lnTo>
                    <a:cubicBezTo>
                      <a:pt x="309" y="403"/>
                      <a:pt x="280" y="413"/>
                      <a:pt x="250" y="413"/>
                    </a:cubicBezTo>
                    <a:cubicBezTo>
                      <a:pt x="209" y="413"/>
                      <a:pt x="168" y="394"/>
                      <a:pt x="139" y="349"/>
                    </a:cubicBezTo>
                    <a:cubicBezTo>
                      <a:pt x="70" y="280"/>
                      <a:pt x="103" y="141"/>
                      <a:pt x="208" y="71"/>
                    </a:cubicBezTo>
                    <a:cubicBezTo>
                      <a:pt x="221" y="66"/>
                      <a:pt x="233" y="63"/>
                      <a:pt x="245" y="63"/>
                    </a:cubicBezTo>
                    <a:close/>
                    <a:moveTo>
                      <a:pt x="258" y="0"/>
                    </a:moveTo>
                    <a:cubicBezTo>
                      <a:pt x="217" y="0"/>
                      <a:pt x="176" y="12"/>
                      <a:pt x="139" y="38"/>
                    </a:cubicBezTo>
                    <a:cubicBezTo>
                      <a:pt x="33" y="141"/>
                      <a:pt x="0" y="316"/>
                      <a:pt x="103" y="419"/>
                    </a:cubicBezTo>
                    <a:cubicBezTo>
                      <a:pt x="138" y="454"/>
                      <a:pt x="177" y="470"/>
                      <a:pt x="217" y="470"/>
                    </a:cubicBezTo>
                    <a:cubicBezTo>
                      <a:pt x="251" y="470"/>
                      <a:pt x="285" y="458"/>
                      <a:pt x="316" y="437"/>
                    </a:cubicBezTo>
                    <a:lnTo>
                      <a:pt x="316" y="437"/>
                    </a:lnTo>
                    <a:cubicBezTo>
                      <a:pt x="320" y="446"/>
                      <a:pt x="329" y="455"/>
                      <a:pt x="347" y="455"/>
                    </a:cubicBezTo>
                    <a:cubicBezTo>
                      <a:pt x="486" y="419"/>
                      <a:pt x="520" y="210"/>
                      <a:pt x="450" y="108"/>
                    </a:cubicBezTo>
                    <a:cubicBezTo>
                      <a:pt x="406" y="40"/>
                      <a:pt x="332" y="0"/>
                      <a:pt x="25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9"/>
              <p:cNvSpPr/>
              <p:nvPr/>
            </p:nvSpPr>
            <p:spPr>
              <a:xfrm rot="10800000" flipH="1">
                <a:off x="11919550" y="227535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9"/>
              <p:cNvSpPr/>
              <p:nvPr/>
            </p:nvSpPr>
            <p:spPr>
              <a:xfrm rot="10800000" flipH="1">
                <a:off x="12004605" y="2130778"/>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41" name="Google Shape;2941;p29"/>
          <p:cNvSpPr/>
          <p:nvPr/>
        </p:nvSpPr>
        <p:spPr>
          <a:xfrm flipH="1">
            <a:off x="7178590" y="0"/>
            <a:ext cx="1965410" cy="1314283"/>
          </a:xfrm>
          <a:custGeom>
            <a:avLst/>
            <a:gdLst/>
            <a:ahLst/>
            <a:cxnLst/>
            <a:rect l="l" t="t" r="r" b="b"/>
            <a:pathLst>
              <a:path w="25325" h="16935" extrusionOk="0">
                <a:moveTo>
                  <a:pt x="1" y="0"/>
                </a:moveTo>
                <a:lnTo>
                  <a:pt x="1" y="16536"/>
                </a:lnTo>
                <a:cubicBezTo>
                  <a:pt x="809" y="16817"/>
                  <a:pt x="1503" y="16935"/>
                  <a:pt x="2110" y="16935"/>
                </a:cubicBezTo>
                <a:cubicBezTo>
                  <a:pt x="5299" y="16935"/>
                  <a:pt x="6085" y="13681"/>
                  <a:pt x="8364" y="13681"/>
                </a:cubicBezTo>
                <a:cubicBezTo>
                  <a:pt x="8710" y="13681"/>
                  <a:pt x="9091" y="13756"/>
                  <a:pt x="9519" y="13929"/>
                </a:cubicBezTo>
                <a:cubicBezTo>
                  <a:pt x="10552" y="14339"/>
                  <a:pt x="11392" y="14518"/>
                  <a:pt x="12083" y="14518"/>
                </a:cubicBezTo>
                <a:cubicBezTo>
                  <a:pt x="16729" y="14518"/>
                  <a:pt x="14586" y="6431"/>
                  <a:pt x="18874" y="6431"/>
                </a:cubicBezTo>
                <a:cubicBezTo>
                  <a:pt x="19024" y="6431"/>
                  <a:pt x="19183" y="6441"/>
                  <a:pt x="19349" y="6462"/>
                </a:cubicBezTo>
                <a:cubicBezTo>
                  <a:pt x="19633" y="6495"/>
                  <a:pt x="19899" y="6510"/>
                  <a:pt x="20148" y="6510"/>
                </a:cubicBezTo>
                <a:cubicBezTo>
                  <a:pt x="24889" y="6510"/>
                  <a:pt x="23476" y="824"/>
                  <a:pt x="25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2" name="Google Shape;2942;p29"/>
          <p:cNvGrpSpPr/>
          <p:nvPr/>
        </p:nvGrpSpPr>
        <p:grpSpPr>
          <a:xfrm rot="-5400000">
            <a:off x="6873526" y="1007415"/>
            <a:ext cx="3277907" cy="1263055"/>
            <a:chOff x="1766764" y="-4125385"/>
            <a:chExt cx="3277907" cy="1263055"/>
          </a:xfrm>
        </p:grpSpPr>
        <p:sp>
          <p:nvSpPr>
            <p:cNvPr id="2943" name="Google Shape;2943;p29"/>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9"/>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9"/>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9"/>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9"/>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9"/>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9"/>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9"/>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9"/>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9"/>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9"/>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9"/>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9"/>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9"/>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9"/>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9"/>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9"/>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9"/>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9"/>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29"/>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29"/>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9"/>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9"/>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9"/>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9"/>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9"/>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29"/>
          <p:cNvGrpSpPr/>
          <p:nvPr/>
        </p:nvGrpSpPr>
        <p:grpSpPr>
          <a:xfrm>
            <a:off x="39701" y="-10"/>
            <a:ext cx="3277907" cy="1263055"/>
            <a:chOff x="1766764" y="-4125385"/>
            <a:chExt cx="3277907" cy="1263055"/>
          </a:xfrm>
        </p:grpSpPr>
        <p:sp>
          <p:nvSpPr>
            <p:cNvPr id="2970" name="Google Shape;2970;p29"/>
            <p:cNvSpPr/>
            <p:nvPr/>
          </p:nvSpPr>
          <p:spPr>
            <a:xfrm rot="5400000" flipH="1">
              <a:off x="3734649" y="-3464435"/>
              <a:ext cx="35256" cy="35341"/>
            </a:xfrm>
            <a:custGeom>
              <a:avLst/>
              <a:gdLst/>
              <a:ahLst/>
              <a:cxnLst/>
              <a:rect l="l" t="t" r="r" b="b"/>
              <a:pathLst>
                <a:path w="417" h="418" extrusionOk="0">
                  <a:moveTo>
                    <a:pt x="208" y="0"/>
                  </a:moveTo>
                  <a:cubicBezTo>
                    <a:pt x="69" y="0"/>
                    <a:pt x="0" y="106"/>
                    <a:pt x="0" y="209"/>
                  </a:cubicBezTo>
                  <a:cubicBezTo>
                    <a:pt x="0" y="348"/>
                    <a:pt x="69" y="417"/>
                    <a:pt x="208" y="417"/>
                  </a:cubicBezTo>
                  <a:cubicBezTo>
                    <a:pt x="314" y="417"/>
                    <a:pt x="417" y="348"/>
                    <a:pt x="417" y="209"/>
                  </a:cubicBezTo>
                  <a:cubicBezTo>
                    <a:pt x="417" y="106"/>
                    <a:pt x="314" y="0"/>
                    <a:pt x="20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29"/>
            <p:cNvSpPr/>
            <p:nvPr/>
          </p:nvSpPr>
          <p:spPr>
            <a:xfrm rot="5400000" flipH="1">
              <a:off x="3972439" y="-3543867"/>
              <a:ext cx="61889" cy="61889"/>
            </a:xfrm>
            <a:custGeom>
              <a:avLst/>
              <a:gdLst/>
              <a:ahLst/>
              <a:cxnLst/>
              <a:rect l="l" t="t" r="r" b="b"/>
              <a:pathLst>
                <a:path w="732" h="732" extrusionOk="0">
                  <a:moveTo>
                    <a:pt x="384" y="1"/>
                  </a:moveTo>
                  <a:cubicBezTo>
                    <a:pt x="175" y="1"/>
                    <a:pt x="0" y="140"/>
                    <a:pt x="0" y="348"/>
                  </a:cubicBezTo>
                  <a:cubicBezTo>
                    <a:pt x="0" y="557"/>
                    <a:pt x="175" y="732"/>
                    <a:pt x="384" y="732"/>
                  </a:cubicBezTo>
                  <a:cubicBezTo>
                    <a:pt x="592" y="732"/>
                    <a:pt x="731" y="557"/>
                    <a:pt x="731" y="348"/>
                  </a:cubicBezTo>
                  <a:cubicBezTo>
                    <a:pt x="731" y="140"/>
                    <a:pt x="592" y="1"/>
                    <a:pt x="38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29"/>
            <p:cNvSpPr/>
            <p:nvPr/>
          </p:nvSpPr>
          <p:spPr>
            <a:xfrm rot="5400000" flipH="1">
              <a:off x="3457037" y="-3941748"/>
              <a:ext cx="47008" cy="43965"/>
            </a:xfrm>
            <a:custGeom>
              <a:avLst/>
              <a:gdLst/>
              <a:ahLst/>
              <a:cxnLst/>
              <a:rect l="l" t="t" r="r" b="b"/>
              <a:pathLst>
                <a:path w="556" h="520" extrusionOk="0">
                  <a:moveTo>
                    <a:pt x="278" y="0"/>
                  </a:moveTo>
                  <a:cubicBezTo>
                    <a:pt x="139" y="0"/>
                    <a:pt x="0" y="103"/>
                    <a:pt x="0" y="242"/>
                  </a:cubicBezTo>
                  <a:cubicBezTo>
                    <a:pt x="0" y="417"/>
                    <a:pt x="139" y="520"/>
                    <a:pt x="278" y="520"/>
                  </a:cubicBezTo>
                  <a:cubicBezTo>
                    <a:pt x="417" y="520"/>
                    <a:pt x="556" y="417"/>
                    <a:pt x="556" y="242"/>
                  </a:cubicBezTo>
                  <a:cubicBezTo>
                    <a:pt x="556" y="103"/>
                    <a:pt x="417" y="0"/>
                    <a:pt x="278"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29"/>
            <p:cNvSpPr/>
            <p:nvPr/>
          </p:nvSpPr>
          <p:spPr>
            <a:xfrm rot="5400000" flipH="1">
              <a:off x="3078095" y="-4068062"/>
              <a:ext cx="20545" cy="17670"/>
            </a:xfrm>
            <a:custGeom>
              <a:avLst/>
              <a:gdLst/>
              <a:ahLst/>
              <a:cxnLst/>
              <a:rect l="l" t="t" r="r" b="b"/>
              <a:pathLst>
                <a:path w="243" h="209" extrusionOk="0">
                  <a:moveTo>
                    <a:pt x="103" y="0"/>
                  </a:moveTo>
                  <a:cubicBezTo>
                    <a:pt x="70" y="0"/>
                    <a:pt x="0" y="34"/>
                    <a:pt x="0" y="103"/>
                  </a:cubicBezTo>
                  <a:cubicBezTo>
                    <a:pt x="0" y="173"/>
                    <a:pt x="70" y="209"/>
                    <a:pt x="103" y="209"/>
                  </a:cubicBezTo>
                  <a:cubicBezTo>
                    <a:pt x="173" y="209"/>
                    <a:pt x="242" y="173"/>
                    <a:pt x="242" y="103"/>
                  </a:cubicBezTo>
                  <a:cubicBezTo>
                    <a:pt x="242" y="34"/>
                    <a:pt x="173"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29"/>
            <p:cNvSpPr/>
            <p:nvPr/>
          </p:nvSpPr>
          <p:spPr>
            <a:xfrm rot="5400000" flipH="1">
              <a:off x="2818238" y="-3852170"/>
              <a:ext cx="26379" cy="26463"/>
            </a:xfrm>
            <a:custGeom>
              <a:avLst/>
              <a:gdLst/>
              <a:ahLst/>
              <a:cxnLst/>
              <a:rect l="l" t="t" r="r" b="b"/>
              <a:pathLst>
                <a:path w="312" h="313" extrusionOk="0">
                  <a:moveTo>
                    <a:pt x="139" y="1"/>
                  </a:moveTo>
                  <a:cubicBezTo>
                    <a:pt x="70" y="1"/>
                    <a:pt x="0" y="70"/>
                    <a:pt x="0" y="140"/>
                  </a:cubicBezTo>
                  <a:cubicBezTo>
                    <a:pt x="0" y="243"/>
                    <a:pt x="70" y="312"/>
                    <a:pt x="139" y="312"/>
                  </a:cubicBezTo>
                  <a:cubicBezTo>
                    <a:pt x="242" y="312"/>
                    <a:pt x="312" y="243"/>
                    <a:pt x="312" y="140"/>
                  </a:cubicBezTo>
                  <a:cubicBezTo>
                    <a:pt x="312" y="70"/>
                    <a:pt x="242" y="1"/>
                    <a:pt x="13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29"/>
            <p:cNvSpPr/>
            <p:nvPr/>
          </p:nvSpPr>
          <p:spPr>
            <a:xfrm rot="5400000" flipH="1">
              <a:off x="3229308" y="-3026817"/>
              <a:ext cx="26632" cy="26379"/>
            </a:xfrm>
            <a:custGeom>
              <a:avLst/>
              <a:gdLst/>
              <a:ahLst/>
              <a:cxnLst/>
              <a:rect l="l" t="t" r="r" b="b"/>
              <a:pathLst>
                <a:path w="315" h="312" extrusionOk="0">
                  <a:moveTo>
                    <a:pt x="139" y="0"/>
                  </a:moveTo>
                  <a:cubicBezTo>
                    <a:pt x="69" y="0"/>
                    <a:pt x="0" y="70"/>
                    <a:pt x="0" y="173"/>
                  </a:cubicBezTo>
                  <a:cubicBezTo>
                    <a:pt x="0" y="242"/>
                    <a:pt x="69" y="312"/>
                    <a:pt x="139" y="312"/>
                  </a:cubicBezTo>
                  <a:cubicBezTo>
                    <a:pt x="245" y="312"/>
                    <a:pt x="314" y="242"/>
                    <a:pt x="314" y="173"/>
                  </a:cubicBezTo>
                  <a:cubicBezTo>
                    <a:pt x="314" y="70"/>
                    <a:pt x="245" y="0"/>
                    <a:pt x="13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29"/>
            <p:cNvSpPr/>
            <p:nvPr/>
          </p:nvSpPr>
          <p:spPr>
            <a:xfrm rot="5400000" flipH="1">
              <a:off x="2706594" y="-4125385"/>
              <a:ext cx="35341" cy="35341"/>
            </a:xfrm>
            <a:custGeom>
              <a:avLst/>
              <a:gdLst/>
              <a:ahLst/>
              <a:cxnLst/>
              <a:rect l="l" t="t" r="r" b="b"/>
              <a:pathLst>
                <a:path w="418" h="418" extrusionOk="0">
                  <a:moveTo>
                    <a:pt x="209" y="0"/>
                  </a:moveTo>
                  <a:cubicBezTo>
                    <a:pt x="104" y="0"/>
                    <a:pt x="1" y="106"/>
                    <a:pt x="1" y="209"/>
                  </a:cubicBezTo>
                  <a:cubicBezTo>
                    <a:pt x="1" y="348"/>
                    <a:pt x="104" y="417"/>
                    <a:pt x="209" y="417"/>
                  </a:cubicBezTo>
                  <a:cubicBezTo>
                    <a:pt x="348" y="417"/>
                    <a:pt x="418" y="348"/>
                    <a:pt x="418" y="209"/>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9"/>
            <p:cNvSpPr/>
            <p:nvPr/>
          </p:nvSpPr>
          <p:spPr>
            <a:xfrm rot="5400000" flipH="1">
              <a:off x="4012007" y="-4076855"/>
              <a:ext cx="38385" cy="35341"/>
            </a:xfrm>
            <a:custGeom>
              <a:avLst/>
              <a:gdLst/>
              <a:ahLst/>
              <a:cxnLst/>
              <a:rect l="l" t="t" r="r" b="b"/>
              <a:pathLst>
                <a:path w="454" h="418" extrusionOk="0">
                  <a:moveTo>
                    <a:pt x="209" y="1"/>
                  </a:moveTo>
                  <a:cubicBezTo>
                    <a:pt x="106" y="1"/>
                    <a:pt x="1" y="103"/>
                    <a:pt x="1" y="209"/>
                  </a:cubicBezTo>
                  <a:cubicBezTo>
                    <a:pt x="1" y="312"/>
                    <a:pt x="106" y="417"/>
                    <a:pt x="209" y="417"/>
                  </a:cubicBezTo>
                  <a:cubicBezTo>
                    <a:pt x="348" y="417"/>
                    <a:pt x="454" y="312"/>
                    <a:pt x="454" y="209"/>
                  </a:cubicBezTo>
                  <a:cubicBezTo>
                    <a:pt x="454" y="103"/>
                    <a:pt x="348" y="1"/>
                    <a:pt x="20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9"/>
            <p:cNvSpPr/>
            <p:nvPr/>
          </p:nvSpPr>
          <p:spPr>
            <a:xfrm rot="5400000" flipH="1">
              <a:off x="4369051" y="-3485107"/>
              <a:ext cx="17670" cy="17670"/>
            </a:xfrm>
            <a:custGeom>
              <a:avLst/>
              <a:gdLst/>
              <a:ahLst/>
              <a:cxnLst/>
              <a:rect l="l" t="t" r="r" b="b"/>
              <a:pathLst>
                <a:path w="209" h="209" extrusionOk="0">
                  <a:moveTo>
                    <a:pt x="103" y="0"/>
                  </a:moveTo>
                  <a:cubicBezTo>
                    <a:pt x="69" y="0"/>
                    <a:pt x="0" y="36"/>
                    <a:pt x="0" y="106"/>
                  </a:cubicBezTo>
                  <a:cubicBezTo>
                    <a:pt x="0" y="175"/>
                    <a:pt x="69" y="209"/>
                    <a:pt x="103" y="209"/>
                  </a:cubicBezTo>
                  <a:cubicBezTo>
                    <a:pt x="172" y="209"/>
                    <a:pt x="208" y="175"/>
                    <a:pt x="208" y="106"/>
                  </a:cubicBezTo>
                  <a:cubicBezTo>
                    <a:pt x="208" y="36"/>
                    <a:pt x="172" y="0"/>
                    <a:pt x="103"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9"/>
            <p:cNvSpPr/>
            <p:nvPr/>
          </p:nvSpPr>
          <p:spPr>
            <a:xfrm rot="5400000" flipH="1">
              <a:off x="4346942" y="-3762549"/>
              <a:ext cx="26632" cy="29423"/>
            </a:xfrm>
            <a:custGeom>
              <a:avLst/>
              <a:gdLst/>
              <a:ahLst/>
              <a:cxnLst/>
              <a:rect l="l" t="t" r="r" b="b"/>
              <a:pathLst>
                <a:path w="315" h="348" extrusionOk="0">
                  <a:moveTo>
                    <a:pt x="176" y="0"/>
                  </a:moveTo>
                  <a:cubicBezTo>
                    <a:pt x="70" y="0"/>
                    <a:pt x="1" y="70"/>
                    <a:pt x="1" y="175"/>
                  </a:cubicBezTo>
                  <a:cubicBezTo>
                    <a:pt x="1" y="278"/>
                    <a:pt x="70" y="347"/>
                    <a:pt x="176" y="347"/>
                  </a:cubicBezTo>
                  <a:cubicBezTo>
                    <a:pt x="245" y="347"/>
                    <a:pt x="315" y="278"/>
                    <a:pt x="315" y="175"/>
                  </a:cubicBezTo>
                  <a:cubicBezTo>
                    <a:pt x="315" y="70"/>
                    <a:pt x="245" y="0"/>
                    <a:pt x="17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9"/>
            <p:cNvSpPr/>
            <p:nvPr/>
          </p:nvSpPr>
          <p:spPr>
            <a:xfrm rot="5400000" flipH="1">
              <a:off x="4531974" y="-4032974"/>
              <a:ext cx="53011" cy="56055"/>
            </a:xfrm>
            <a:custGeom>
              <a:avLst/>
              <a:gdLst/>
              <a:ahLst/>
              <a:cxnLst/>
              <a:rect l="l" t="t" r="r" b="b"/>
              <a:pathLst>
                <a:path w="627" h="663" extrusionOk="0">
                  <a:moveTo>
                    <a:pt x="312" y="1"/>
                  </a:moveTo>
                  <a:cubicBezTo>
                    <a:pt x="140" y="1"/>
                    <a:pt x="1" y="140"/>
                    <a:pt x="1" y="315"/>
                  </a:cubicBezTo>
                  <a:cubicBezTo>
                    <a:pt x="1" y="523"/>
                    <a:pt x="140" y="662"/>
                    <a:pt x="312" y="662"/>
                  </a:cubicBezTo>
                  <a:cubicBezTo>
                    <a:pt x="487" y="662"/>
                    <a:pt x="626" y="523"/>
                    <a:pt x="626" y="315"/>
                  </a:cubicBezTo>
                  <a:cubicBezTo>
                    <a:pt x="626" y="140"/>
                    <a:pt x="487" y="1"/>
                    <a:pt x="31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9"/>
            <p:cNvSpPr/>
            <p:nvPr/>
          </p:nvSpPr>
          <p:spPr>
            <a:xfrm rot="5400000" flipH="1">
              <a:off x="4668645" y="-3229477"/>
              <a:ext cx="43965" cy="44049"/>
            </a:xfrm>
            <a:custGeom>
              <a:avLst/>
              <a:gdLst/>
              <a:ahLst/>
              <a:cxnLst/>
              <a:rect l="l" t="t" r="r" b="b"/>
              <a:pathLst>
                <a:path w="520" h="521" extrusionOk="0">
                  <a:moveTo>
                    <a:pt x="242" y="0"/>
                  </a:moveTo>
                  <a:cubicBezTo>
                    <a:pt x="103" y="0"/>
                    <a:pt x="0" y="103"/>
                    <a:pt x="0" y="242"/>
                  </a:cubicBezTo>
                  <a:cubicBezTo>
                    <a:pt x="0" y="417"/>
                    <a:pt x="103" y="520"/>
                    <a:pt x="242" y="520"/>
                  </a:cubicBezTo>
                  <a:cubicBezTo>
                    <a:pt x="417" y="520"/>
                    <a:pt x="520" y="417"/>
                    <a:pt x="520" y="242"/>
                  </a:cubicBezTo>
                  <a:cubicBezTo>
                    <a:pt x="520" y="103"/>
                    <a:pt x="417" y="0"/>
                    <a:pt x="242"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9"/>
            <p:cNvSpPr/>
            <p:nvPr/>
          </p:nvSpPr>
          <p:spPr>
            <a:xfrm rot="5400000" flipH="1">
              <a:off x="4698194" y="-3352874"/>
              <a:ext cx="104163" cy="89789"/>
            </a:xfrm>
            <a:custGeom>
              <a:avLst/>
              <a:gdLst/>
              <a:ahLst/>
              <a:cxnLst/>
              <a:rect l="l" t="t" r="r" b="b"/>
              <a:pathLst>
                <a:path w="1232" h="1062" extrusionOk="0">
                  <a:moveTo>
                    <a:pt x="772" y="821"/>
                  </a:moveTo>
                  <a:lnTo>
                    <a:pt x="772" y="821"/>
                  </a:lnTo>
                  <a:cubicBezTo>
                    <a:pt x="769" y="821"/>
                    <a:pt x="765" y="825"/>
                    <a:pt x="765" y="837"/>
                  </a:cubicBezTo>
                  <a:cubicBezTo>
                    <a:pt x="787" y="837"/>
                    <a:pt x="780" y="821"/>
                    <a:pt x="772" y="821"/>
                  </a:cubicBezTo>
                  <a:close/>
                  <a:moveTo>
                    <a:pt x="649" y="104"/>
                  </a:moveTo>
                  <a:cubicBezTo>
                    <a:pt x="665" y="104"/>
                    <a:pt x="680" y="105"/>
                    <a:pt x="696" y="106"/>
                  </a:cubicBezTo>
                  <a:cubicBezTo>
                    <a:pt x="904" y="143"/>
                    <a:pt x="937" y="421"/>
                    <a:pt x="904" y="559"/>
                  </a:cubicBezTo>
                  <a:cubicBezTo>
                    <a:pt x="881" y="712"/>
                    <a:pt x="817" y="811"/>
                    <a:pt x="730" y="880"/>
                  </a:cubicBezTo>
                  <a:lnTo>
                    <a:pt x="730" y="880"/>
                  </a:lnTo>
                  <a:cubicBezTo>
                    <a:pt x="742" y="867"/>
                    <a:pt x="754" y="853"/>
                    <a:pt x="765" y="837"/>
                  </a:cubicBezTo>
                  <a:lnTo>
                    <a:pt x="765" y="837"/>
                  </a:lnTo>
                  <a:cubicBezTo>
                    <a:pt x="679" y="922"/>
                    <a:pt x="589" y="960"/>
                    <a:pt x="505" y="960"/>
                  </a:cubicBezTo>
                  <a:cubicBezTo>
                    <a:pt x="351" y="960"/>
                    <a:pt x="218" y="831"/>
                    <a:pt x="173" y="629"/>
                  </a:cubicBezTo>
                  <a:cubicBezTo>
                    <a:pt x="107" y="366"/>
                    <a:pt x="384" y="104"/>
                    <a:pt x="649" y="104"/>
                  </a:cubicBezTo>
                  <a:close/>
                  <a:moveTo>
                    <a:pt x="643" y="1"/>
                  </a:moveTo>
                  <a:cubicBezTo>
                    <a:pt x="626" y="1"/>
                    <a:pt x="608" y="2"/>
                    <a:pt x="590" y="4"/>
                  </a:cubicBezTo>
                  <a:cubicBezTo>
                    <a:pt x="243" y="4"/>
                    <a:pt x="1" y="384"/>
                    <a:pt x="104" y="732"/>
                  </a:cubicBezTo>
                  <a:cubicBezTo>
                    <a:pt x="162" y="925"/>
                    <a:pt x="296" y="1022"/>
                    <a:pt x="439" y="1022"/>
                  </a:cubicBezTo>
                  <a:cubicBezTo>
                    <a:pt x="470" y="1022"/>
                    <a:pt x="501" y="1018"/>
                    <a:pt x="531" y="1009"/>
                  </a:cubicBezTo>
                  <a:lnTo>
                    <a:pt x="531" y="1009"/>
                  </a:lnTo>
                  <a:cubicBezTo>
                    <a:pt x="535" y="1020"/>
                    <a:pt x="543" y="1033"/>
                    <a:pt x="557" y="1046"/>
                  </a:cubicBezTo>
                  <a:cubicBezTo>
                    <a:pt x="587" y="1057"/>
                    <a:pt x="617" y="1062"/>
                    <a:pt x="645" y="1062"/>
                  </a:cubicBezTo>
                  <a:cubicBezTo>
                    <a:pt x="1058" y="1062"/>
                    <a:pt x="1231" y="1"/>
                    <a:pt x="643"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9"/>
            <p:cNvSpPr/>
            <p:nvPr/>
          </p:nvSpPr>
          <p:spPr>
            <a:xfrm rot="5400000" flipH="1">
              <a:off x="4042064" y="-3732197"/>
              <a:ext cx="76431" cy="71612"/>
            </a:xfrm>
            <a:custGeom>
              <a:avLst/>
              <a:gdLst/>
              <a:ahLst/>
              <a:cxnLst/>
              <a:rect l="l" t="t" r="r" b="b"/>
              <a:pathLst>
                <a:path w="904" h="847" extrusionOk="0">
                  <a:moveTo>
                    <a:pt x="471" y="127"/>
                  </a:moveTo>
                  <a:cubicBezTo>
                    <a:pt x="575" y="127"/>
                    <a:pt x="672" y="210"/>
                    <a:pt x="695" y="309"/>
                  </a:cubicBezTo>
                  <a:cubicBezTo>
                    <a:pt x="765" y="343"/>
                    <a:pt x="765" y="448"/>
                    <a:pt x="732" y="518"/>
                  </a:cubicBezTo>
                  <a:cubicBezTo>
                    <a:pt x="732" y="538"/>
                    <a:pt x="728" y="555"/>
                    <a:pt x="721" y="571"/>
                  </a:cubicBezTo>
                  <a:lnTo>
                    <a:pt x="721" y="571"/>
                  </a:lnTo>
                  <a:cubicBezTo>
                    <a:pt x="711" y="589"/>
                    <a:pt x="700" y="605"/>
                    <a:pt x="688" y="620"/>
                  </a:cubicBezTo>
                  <a:lnTo>
                    <a:pt x="688" y="620"/>
                  </a:lnTo>
                  <a:cubicBezTo>
                    <a:pt x="667" y="643"/>
                    <a:pt x="642" y="664"/>
                    <a:pt x="622" y="685"/>
                  </a:cubicBezTo>
                  <a:lnTo>
                    <a:pt x="622" y="685"/>
                  </a:lnTo>
                  <a:cubicBezTo>
                    <a:pt x="573" y="721"/>
                    <a:pt x="517" y="739"/>
                    <a:pt x="459" y="739"/>
                  </a:cubicBezTo>
                  <a:cubicBezTo>
                    <a:pt x="388" y="739"/>
                    <a:pt x="314" y="712"/>
                    <a:pt x="245" y="657"/>
                  </a:cubicBezTo>
                  <a:cubicBezTo>
                    <a:pt x="106" y="518"/>
                    <a:pt x="209" y="273"/>
                    <a:pt x="348" y="170"/>
                  </a:cubicBezTo>
                  <a:cubicBezTo>
                    <a:pt x="388" y="140"/>
                    <a:pt x="430" y="127"/>
                    <a:pt x="471" y="127"/>
                  </a:cubicBezTo>
                  <a:close/>
                  <a:moveTo>
                    <a:pt x="462" y="1"/>
                  </a:moveTo>
                  <a:cubicBezTo>
                    <a:pt x="398" y="1"/>
                    <a:pt x="335" y="20"/>
                    <a:pt x="279" y="65"/>
                  </a:cubicBezTo>
                  <a:cubicBezTo>
                    <a:pt x="37" y="240"/>
                    <a:pt x="1" y="551"/>
                    <a:pt x="209" y="759"/>
                  </a:cubicBezTo>
                  <a:cubicBezTo>
                    <a:pt x="280" y="819"/>
                    <a:pt x="356" y="846"/>
                    <a:pt x="429" y="846"/>
                  </a:cubicBezTo>
                  <a:cubicBezTo>
                    <a:pt x="483" y="846"/>
                    <a:pt x="536" y="831"/>
                    <a:pt x="585" y="803"/>
                  </a:cubicBezTo>
                  <a:lnTo>
                    <a:pt x="585" y="803"/>
                  </a:lnTo>
                  <a:cubicBezTo>
                    <a:pt x="587" y="804"/>
                    <a:pt x="591" y="804"/>
                    <a:pt x="594" y="804"/>
                  </a:cubicBezTo>
                  <a:cubicBezTo>
                    <a:pt x="603" y="804"/>
                    <a:pt x="613" y="802"/>
                    <a:pt x="626" y="796"/>
                  </a:cubicBezTo>
                  <a:cubicBezTo>
                    <a:pt x="871" y="759"/>
                    <a:pt x="904" y="412"/>
                    <a:pt x="801" y="204"/>
                  </a:cubicBezTo>
                  <a:cubicBezTo>
                    <a:pt x="729" y="87"/>
                    <a:pt x="595" y="1"/>
                    <a:pt x="46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9"/>
            <p:cNvSpPr/>
            <p:nvPr/>
          </p:nvSpPr>
          <p:spPr>
            <a:xfrm rot="5400000" flipH="1">
              <a:off x="2973130" y="-3046686"/>
              <a:ext cx="79475" cy="72119"/>
            </a:xfrm>
            <a:custGeom>
              <a:avLst/>
              <a:gdLst/>
              <a:ahLst/>
              <a:cxnLst/>
              <a:rect l="l" t="t" r="r" b="b"/>
              <a:pathLst>
                <a:path w="940" h="853" extrusionOk="0">
                  <a:moveTo>
                    <a:pt x="445" y="135"/>
                  </a:moveTo>
                  <a:cubicBezTo>
                    <a:pt x="560" y="135"/>
                    <a:pt x="678" y="217"/>
                    <a:pt x="732" y="296"/>
                  </a:cubicBezTo>
                  <a:cubicBezTo>
                    <a:pt x="765" y="366"/>
                    <a:pt x="765" y="435"/>
                    <a:pt x="732" y="505"/>
                  </a:cubicBezTo>
                  <a:cubicBezTo>
                    <a:pt x="732" y="593"/>
                    <a:pt x="658" y="656"/>
                    <a:pt x="614" y="715"/>
                  </a:cubicBezTo>
                  <a:lnTo>
                    <a:pt x="614" y="715"/>
                  </a:lnTo>
                  <a:cubicBezTo>
                    <a:pt x="568" y="747"/>
                    <a:pt x="517" y="763"/>
                    <a:pt x="467" y="763"/>
                  </a:cubicBezTo>
                  <a:cubicBezTo>
                    <a:pt x="400" y="763"/>
                    <a:pt x="334" y="735"/>
                    <a:pt x="279" y="680"/>
                  </a:cubicBezTo>
                  <a:cubicBezTo>
                    <a:pt x="106" y="505"/>
                    <a:pt x="209" y="263"/>
                    <a:pt x="348" y="157"/>
                  </a:cubicBezTo>
                  <a:cubicBezTo>
                    <a:pt x="379" y="142"/>
                    <a:pt x="412" y="135"/>
                    <a:pt x="445" y="135"/>
                  </a:cubicBezTo>
                  <a:close/>
                  <a:moveTo>
                    <a:pt x="479" y="1"/>
                  </a:moveTo>
                  <a:cubicBezTo>
                    <a:pt x="410" y="1"/>
                    <a:pt x="340" y="27"/>
                    <a:pt x="279" y="88"/>
                  </a:cubicBezTo>
                  <a:cubicBezTo>
                    <a:pt x="37" y="227"/>
                    <a:pt x="1" y="574"/>
                    <a:pt x="209" y="749"/>
                  </a:cubicBezTo>
                  <a:cubicBezTo>
                    <a:pt x="282" y="822"/>
                    <a:pt x="359" y="852"/>
                    <a:pt x="433" y="852"/>
                  </a:cubicBezTo>
                  <a:cubicBezTo>
                    <a:pt x="488" y="852"/>
                    <a:pt x="542" y="835"/>
                    <a:pt x="591" y="806"/>
                  </a:cubicBezTo>
                  <a:lnTo>
                    <a:pt x="591" y="806"/>
                  </a:lnTo>
                  <a:cubicBezTo>
                    <a:pt x="601" y="814"/>
                    <a:pt x="613" y="819"/>
                    <a:pt x="626" y="819"/>
                  </a:cubicBezTo>
                  <a:cubicBezTo>
                    <a:pt x="870" y="749"/>
                    <a:pt x="940" y="435"/>
                    <a:pt x="801" y="227"/>
                  </a:cubicBezTo>
                  <a:cubicBezTo>
                    <a:pt x="732" y="92"/>
                    <a:pt x="607" y="1"/>
                    <a:pt x="47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9"/>
            <p:cNvSpPr/>
            <p:nvPr/>
          </p:nvSpPr>
          <p:spPr>
            <a:xfrm rot="5400000" flipH="1">
              <a:off x="3989475" y="-3650270"/>
              <a:ext cx="44049" cy="39737"/>
            </a:xfrm>
            <a:custGeom>
              <a:avLst/>
              <a:gdLst/>
              <a:ahLst/>
              <a:cxnLst/>
              <a:rect l="l" t="t" r="r" b="b"/>
              <a:pathLst>
                <a:path w="521" h="470" extrusionOk="0">
                  <a:moveTo>
                    <a:pt x="269" y="76"/>
                  </a:moveTo>
                  <a:cubicBezTo>
                    <a:pt x="316" y="76"/>
                    <a:pt x="358" y="125"/>
                    <a:pt x="381" y="174"/>
                  </a:cubicBezTo>
                  <a:cubicBezTo>
                    <a:pt x="417" y="210"/>
                    <a:pt x="417" y="244"/>
                    <a:pt x="417" y="280"/>
                  </a:cubicBezTo>
                  <a:cubicBezTo>
                    <a:pt x="417" y="349"/>
                    <a:pt x="348" y="383"/>
                    <a:pt x="312" y="419"/>
                  </a:cubicBezTo>
                  <a:cubicBezTo>
                    <a:pt x="312" y="419"/>
                    <a:pt x="312" y="420"/>
                    <a:pt x="312" y="421"/>
                  </a:cubicBezTo>
                  <a:lnTo>
                    <a:pt x="312" y="421"/>
                  </a:lnTo>
                  <a:cubicBezTo>
                    <a:pt x="297" y="426"/>
                    <a:pt x="282" y="428"/>
                    <a:pt x="266" y="428"/>
                  </a:cubicBezTo>
                  <a:cubicBezTo>
                    <a:pt x="225" y="428"/>
                    <a:pt x="182" y="412"/>
                    <a:pt x="139" y="383"/>
                  </a:cubicBezTo>
                  <a:cubicBezTo>
                    <a:pt x="70" y="280"/>
                    <a:pt x="103" y="141"/>
                    <a:pt x="209" y="105"/>
                  </a:cubicBezTo>
                  <a:cubicBezTo>
                    <a:pt x="229" y="84"/>
                    <a:pt x="250" y="76"/>
                    <a:pt x="269" y="76"/>
                  </a:cubicBezTo>
                  <a:close/>
                  <a:moveTo>
                    <a:pt x="249" y="1"/>
                  </a:moveTo>
                  <a:cubicBezTo>
                    <a:pt x="211" y="1"/>
                    <a:pt x="173" y="12"/>
                    <a:pt x="139" y="35"/>
                  </a:cubicBezTo>
                  <a:cubicBezTo>
                    <a:pt x="34" y="141"/>
                    <a:pt x="1" y="313"/>
                    <a:pt x="103" y="419"/>
                  </a:cubicBezTo>
                  <a:cubicBezTo>
                    <a:pt x="140" y="455"/>
                    <a:pt x="181" y="469"/>
                    <a:pt x="221" y="469"/>
                  </a:cubicBezTo>
                  <a:cubicBezTo>
                    <a:pt x="253" y="469"/>
                    <a:pt x="284" y="460"/>
                    <a:pt x="314" y="444"/>
                  </a:cubicBezTo>
                  <a:lnTo>
                    <a:pt x="314" y="444"/>
                  </a:lnTo>
                  <a:cubicBezTo>
                    <a:pt x="317" y="452"/>
                    <a:pt x="326" y="452"/>
                    <a:pt x="348" y="452"/>
                  </a:cubicBezTo>
                  <a:cubicBezTo>
                    <a:pt x="487" y="419"/>
                    <a:pt x="520" y="244"/>
                    <a:pt x="451" y="141"/>
                  </a:cubicBezTo>
                  <a:cubicBezTo>
                    <a:pt x="404" y="48"/>
                    <a:pt x="327" y="1"/>
                    <a:pt x="249"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9"/>
            <p:cNvSpPr/>
            <p:nvPr/>
          </p:nvSpPr>
          <p:spPr>
            <a:xfrm rot="5400000" flipH="1">
              <a:off x="1766721" y="-3423260"/>
              <a:ext cx="35341" cy="35256"/>
            </a:xfrm>
            <a:custGeom>
              <a:avLst/>
              <a:gdLst/>
              <a:ahLst/>
              <a:cxnLst/>
              <a:rect l="l" t="t" r="r" b="b"/>
              <a:pathLst>
                <a:path w="418" h="417" extrusionOk="0">
                  <a:moveTo>
                    <a:pt x="209" y="0"/>
                  </a:moveTo>
                  <a:cubicBezTo>
                    <a:pt x="106" y="0"/>
                    <a:pt x="1" y="106"/>
                    <a:pt x="1" y="208"/>
                  </a:cubicBezTo>
                  <a:cubicBezTo>
                    <a:pt x="1" y="347"/>
                    <a:pt x="106" y="417"/>
                    <a:pt x="209" y="417"/>
                  </a:cubicBezTo>
                  <a:cubicBezTo>
                    <a:pt x="348" y="417"/>
                    <a:pt x="418" y="347"/>
                    <a:pt x="418" y="208"/>
                  </a:cubicBezTo>
                  <a:cubicBezTo>
                    <a:pt x="418" y="106"/>
                    <a:pt x="348"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9"/>
            <p:cNvSpPr/>
            <p:nvPr/>
          </p:nvSpPr>
          <p:spPr>
            <a:xfrm rot="5400000" flipH="1">
              <a:off x="1810644" y="-2976892"/>
              <a:ext cx="35341" cy="35341"/>
            </a:xfrm>
            <a:custGeom>
              <a:avLst/>
              <a:gdLst/>
              <a:ahLst/>
              <a:cxnLst/>
              <a:rect l="l" t="t" r="r" b="b"/>
              <a:pathLst>
                <a:path w="418" h="418" extrusionOk="0">
                  <a:moveTo>
                    <a:pt x="209" y="0"/>
                  </a:moveTo>
                  <a:cubicBezTo>
                    <a:pt x="70" y="0"/>
                    <a:pt x="0" y="70"/>
                    <a:pt x="0" y="209"/>
                  </a:cubicBezTo>
                  <a:cubicBezTo>
                    <a:pt x="0" y="312"/>
                    <a:pt x="70" y="417"/>
                    <a:pt x="209" y="417"/>
                  </a:cubicBezTo>
                  <a:cubicBezTo>
                    <a:pt x="314" y="417"/>
                    <a:pt x="417" y="312"/>
                    <a:pt x="417" y="209"/>
                  </a:cubicBezTo>
                  <a:cubicBezTo>
                    <a:pt x="417" y="70"/>
                    <a:pt x="314" y="0"/>
                    <a:pt x="209"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9"/>
            <p:cNvSpPr/>
            <p:nvPr/>
          </p:nvSpPr>
          <p:spPr>
            <a:xfrm rot="5400000" flipH="1">
              <a:off x="1904195" y="-3502735"/>
              <a:ext cx="41175" cy="41259"/>
            </a:xfrm>
            <a:custGeom>
              <a:avLst/>
              <a:gdLst/>
              <a:ahLst/>
              <a:cxnLst/>
              <a:rect l="l" t="t" r="r" b="b"/>
              <a:pathLst>
                <a:path w="487" h="488" extrusionOk="0">
                  <a:moveTo>
                    <a:pt x="256" y="69"/>
                  </a:moveTo>
                  <a:cubicBezTo>
                    <a:pt x="316" y="69"/>
                    <a:pt x="358" y="118"/>
                    <a:pt x="381" y="167"/>
                  </a:cubicBezTo>
                  <a:cubicBezTo>
                    <a:pt x="417" y="204"/>
                    <a:pt x="417" y="237"/>
                    <a:pt x="417" y="273"/>
                  </a:cubicBezTo>
                  <a:cubicBezTo>
                    <a:pt x="409" y="290"/>
                    <a:pt x="400" y="305"/>
                    <a:pt x="391" y="318"/>
                  </a:cubicBezTo>
                  <a:lnTo>
                    <a:pt x="391" y="318"/>
                  </a:lnTo>
                  <a:cubicBezTo>
                    <a:pt x="388" y="320"/>
                    <a:pt x="385" y="325"/>
                    <a:pt x="383" y="331"/>
                  </a:cubicBezTo>
                  <a:lnTo>
                    <a:pt x="383" y="331"/>
                  </a:lnTo>
                  <a:cubicBezTo>
                    <a:pt x="359" y="365"/>
                    <a:pt x="336" y="388"/>
                    <a:pt x="312" y="412"/>
                  </a:cubicBezTo>
                  <a:cubicBezTo>
                    <a:pt x="312" y="413"/>
                    <a:pt x="312" y="414"/>
                    <a:pt x="312" y="415"/>
                  </a:cubicBezTo>
                  <a:lnTo>
                    <a:pt x="312" y="415"/>
                  </a:lnTo>
                  <a:cubicBezTo>
                    <a:pt x="296" y="422"/>
                    <a:pt x="278" y="424"/>
                    <a:pt x="260" y="424"/>
                  </a:cubicBezTo>
                  <a:cubicBezTo>
                    <a:pt x="216" y="424"/>
                    <a:pt x="171" y="407"/>
                    <a:pt x="139" y="376"/>
                  </a:cubicBezTo>
                  <a:cubicBezTo>
                    <a:pt x="34" y="273"/>
                    <a:pt x="103" y="167"/>
                    <a:pt x="173" y="98"/>
                  </a:cubicBezTo>
                  <a:cubicBezTo>
                    <a:pt x="204" y="78"/>
                    <a:pt x="232" y="69"/>
                    <a:pt x="256" y="69"/>
                  </a:cubicBezTo>
                  <a:close/>
                  <a:moveTo>
                    <a:pt x="232" y="1"/>
                  </a:moveTo>
                  <a:cubicBezTo>
                    <a:pt x="200" y="1"/>
                    <a:pt x="168" y="9"/>
                    <a:pt x="139" y="29"/>
                  </a:cubicBezTo>
                  <a:cubicBezTo>
                    <a:pt x="1" y="134"/>
                    <a:pt x="1" y="306"/>
                    <a:pt x="103" y="412"/>
                  </a:cubicBezTo>
                  <a:cubicBezTo>
                    <a:pt x="144" y="465"/>
                    <a:pt x="189" y="488"/>
                    <a:pt x="233" y="488"/>
                  </a:cubicBezTo>
                  <a:cubicBezTo>
                    <a:pt x="263" y="488"/>
                    <a:pt x="293" y="477"/>
                    <a:pt x="320" y="459"/>
                  </a:cubicBezTo>
                  <a:lnTo>
                    <a:pt x="320" y="459"/>
                  </a:lnTo>
                  <a:cubicBezTo>
                    <a:pt x="321" y="460"/>
                    <a:pt x="323" y="460"/>
                    <a:pt x="324" y="460"/>
                  </a:cubicBezTo>
                  <a:cubicBezTo>
                    <a:pt x="330" y="460"/>
                    <a:pt x="337" y="456"/>
                    <a:pt x="348" y="445"/>
                  </a:cubicBezTo>
                  <a:cubicBezTo>
                    <a:pt x="487" y="412"/>
                    <a:pt x="487" y="237"/>
                    <a:pt x="451" y="134"/>
                  </a:cubicBezTo>
                  <a:cubicBezTo>
                    <a:pt x="401" y="58"/>
                    <a:pt x="314"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9"/>
            <p:cNvSpPr/>
            <p:nvPr/>
          </p:nvSpPr>
          <p:spPr>
            <a:xfrm rot="5400000" flipH="1">
              <a:off x="2001763" y="-3363062"/>
              <a:ext cx="43965" cy="41006"/>
            </a:xfrm>
            <a:custGeom>
              <a:avLst/>
              <a:gdLst/>
              <a:ahLst/>
              <a:cxnLst/>
              <a:rect l="l" t="t" r="r" b="b"/>
              <a:pathLst>
                <a:path w="520" h="485" extrusionOk="0">
                  <a:moveTo>
                    <a:pt x="284" y="73"/>
                  </a:moveTo>
                  <a:cubicBezTo>
                    <a:pt x="346" y="73"/>
                    <a:pt x="390" y="104"/>
                    <a:pt x="417" y="155"/>
                  </a:cubicBezTo>
                  <a:cubicBezTo>
                    <a:pt x="450" y="191"/>
                    <a:pt x="450" y="225"/>
                    <a:pt x="450" y="294"/>
                  </a:cubicBezTo>
                  <a:lnTo>
                    <a:pt x="430" y="315"/>
                  </a:lnTo>
                  <a:lnTo>
                    <a:pt x="430" y="315"/>
                  </a:lnTo>
                  <a:cubicBezTo>
                    <a:pt x="428" y="315"/>
                    <a:pt x="427" y="314"/>
                    <a:pt x="426" y="314"/>
                  </a:cubicBezTo>
                  <a:cubicBezTo>
                    <a:pt x="421" y="314"/>
                    <a:pt x="417" y="318"/>
                    <a:pt x="417" y="329"/>
                  </a:cubicBezTo>
                  <a:lnTo>
                    <a:pt x="417" y="329"/>
                  </a:lnTo>
                  <a:lnTo>
                    <a:pt x="347" y="400"/>
                  </a:lnTo>
                  <a:cubicBezTo>
                    <a:pt x="341" y="406"/>
                    <a:pt x="337" y="411"/>
                    <a:pt x="335" y="417"/>
                  </a:cubicBezTo>
                  <a:lnTo>
                    <a:pt x="335" y="417"/>
                  </a:lnTo>
                  <a:cubicBezTo>
                    <a:pt x="318" y="424"/>
                    <a:pt x="301" y="427"/>
                    <a:pt x="284" y="427"/>
                  </a:cubicBezTo>
                  <a:cubicBezTo>
                    <a:pt x="243" y="427"/>
                    <a:pt x="201" y="408"/>
                    <a:pt x="172" y="364"/>
                  </a:cubicBezTo>
                  <a:cubicBezTo>
                    <a:pt x="70" y="294"/>
                    <a:pt x="139" y="155"/>
                    <a:pt x="208" y="86"/>
                  </a:cubicBezTo>
                  <a:cubicBezTo>
                    <a:pt x="236" y="77"/>
                    <a:pt x="261" y="73"/>
                    <a:pt x="284" y="73"/>
                  </a:cubicBezTo>
                  <a:close/>
                  <a:moveTo>
                    <a:pt x="291" y="0"/>
                  </a:moveTo>
                  <a:cubicBezTo>
                    <a:pt x="250" y="0"/>
                    <a:pt x="209" y="16"/>
                    <a:pt x="172" y="53"/>
                  </a:cubicBezTo>
                  <a:cubicBezTo>
                    <a:pt x="33" y="122"/>
                    <a:pt x="0" y="294"/>
                    <a:pt x="139" y="433"/>
                  </a:cubicBezTo>
                  <a:cubicBezTo>
                    <a:pt x="173" y="469"/>
                    <a:pt x="212" y="484"/>
                    <a:pt x="251" y="484"/>
                  </a:cubicBezTo>
                  <a:cubicBezTo>
                    <a:pt x="283" y="484"/>
                    <a:pt x="315" y="474"/>
                    <a:pt x="344" y="455"/>
                  </a:cubicBezTo>
                  <a:lnTo>
                    <a:pt x="344" y="455"/>
                  </a:lnTo>
                  <a:cubicBezTo>
                    <a:pt x="354" y="464"/>
                    <a:pt x="367" y="469"/>
                    <a:pt x="381" y="469"/>
                  </a:cubicBezTo>
                  <a:cubicBezTo>
                    <a:pt x="520" y="433"/>
                    <a:pt x="520" y="225"/>
                    <a:pt x="486" y="122"/>
                  </a:cubicBezTo>
                  <a:cubicBezTo>
                    <a:pt x="441" y="53"/>
                    <a:pt x="367" y="0"/>
                    <a:pt x="291"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9"/>
            <p:cNvSpPr/>
            <p:nvPr/>
          </p:nvSpPr>
          <p:spPr>
            <a:xfrm rot="5400000" flipH="1">
              <a:off x="4253897" y="-3773667"/>
              <a:ext cx="44049" cy="39822"/>
            </a:xfrm>
            <a:custGeom>
              <a:avLst/>
              <a:gdLst/>
              <a:ahLst/>
              <a:cxnLst/>
              <a:rect l="l" t="t" r="r" b="b"/>
              <a:pathLst>
                <a:path w="521" h="471" extrusionOk="0">
                  <a:moveTo>
                    <a:pt x="276" y="77"/>
                  </a:moveTo>
                  <a:cubicBezTo>
                    <a:pt x="333" y="77"/>
                    <a:pt x="392" y="127"/>
                    <a:pt x="417" y="176"/>
                  </a:cubicBezTo>
                  <a:cubicBezTo>
                    <a:pt x="451" y="212"/>
                    <a:pt x="451" y="245"/>
                    <a:pt x="417" y="281"/>
                  </a:cubicBezTo>
                  <a:cubicBezTo>
                    <a:pt x="417" y="302"/>
                    <a:pt x="414" y="320"/>
                    <a:pt x="409" y="335"/>
                  </a:cubicBezTo>
                  <a:lnTo>
                    <a:pt x="409" y="335"/>
                  </a:lnTo>
                  <a:cubicBezTo>
                    <a:pt x="380" y="390"/>
                    <a:pt x="322" y="421"/>
                    <a:pt x="266" y="421"/>
                  </a:cubicBezTo>
                  <a:cubicBezTo>
                    <a:pt x="231" y="421"/>
                    <a:pt x="198" y="409"/>
                    <a:pt x="173" y="384"/>
                  </a:cubicBezTo>
                  <a:cubicBezTo>
                    <a:pt x="70" y="281"/>
                    <a:pt x="140" y="142"/>
                    <a:pt x="209" y="106"/>
                  </a:cubicBezTo>
                  <a:cubicBezTo>
                    <a:pt x="229" y="86"/>
                    <a:pt x="253" y="77"/>
                    <a:pt x="276" y="77"/>
                  </a:cubicBezTo>
                  <a:close/>
                  <a:moveTo>
                    <a:pt x="292" y="1"/>
                  </a:moveTo>
                  <a:cubicBezTo>
                    <a:pt x="251" y="1"/>
                    <a:pt x="210" y="12"/>
                    <a:pt x="173" y="37"/>
                  </a:cubicBezTo>
                  <a:cubicBezTo>
                    <a:pt x="34" y="142"/>
                    <a:pt x="1" y="315"/>
                    <a:pt x="140" y="420"/>
                  </a:cubicBezTo>
                  <a:cubicBezTo>
                    <a:pt x="175" y="456"/>
                    <a:pt x="215" y="471"/>
                    <a:pt x="255" y="471"/>
                  </a:cubicBezTo>
                  <a:cubicBezTo>
                    <a:pt x="285" y="471"/>
                    <a:pt x="315" y="463"/>
                    <a:pt x="343" y="448"/>
                  </a:cubicBezTo>
                  <a:lnTo>
                    <a:pt x="343" y="448"/>
                  </a:lnTo>
                  <a:cubicBezTo>
                    <a:pt x="346" y="451"/>
                    <a:pt x="348" y="454"/>
                    <a:pt x="348" y="454"/>
                  </a:cubicBezTo>
                  <a:cubicBezTo>
                    <a:pt x="520" y="420"/>
                    <a:pt x="520" y="245"/>
                    <a:pt x="487" y="106"/>
                  </a:cubicBezTo>
                  <a:cubicBezTo>
                    <a:pt x="442" y="40"/>
                    <a:pt x="368" y="1"/>
                    <a:pt x="29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9"/>
            <p:cNvSpPr/>
            <p:nvPr/>
          </p:nvSpPr>
          <p:spPr>
            <a:xfrm rot="5400000" flipH="1">
              <a:off x="5027000" y="-2888709"/>
              <a:ext cx="17670" cy="17670"/>
            </a:xfrm>
            <a:custGeom>
              <a:avLst/>
              <a:gdLst/>
              <a:ahLst/>
              <a:cxnLst/>
              <a:rect l="l" t="t" r="r" b="b"/>
              <a:pathLst>
                <a:path w="209" h="209" extrusionOk="0">
                  <a:moveTo>
                    <a:pt x="106" y="0"/>
                  </a:moveTo>
                  <a:cubicBezTo>
                    <a:pt x="70" y="0"/>
                    <a:pt x="0" y="37"/>
                    <a:pt x="0" y="106"/>
                  </a:cubicBezTo>
                  <a:cubicBezTo>
                    <a:pt x="0" y="139"/>
                    <a:pt x="70" y="209"/>
                    <a:pt x="106" y="209"/>
                  </a:cubicBezTo>
                  <a:cubicBezTo>
                    <a:pt x="176" y="209"/>
                    <a:pt x="209" y="139"/>
                    <a:pt x="209" y="106"/>
                  </a:cubicBezTo>
                  <a:cubicBezTo>
                    <a:pt x="209" y="37"/>
                    <a:pt x="176" y="0"/>
                    <a:pt x="10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9"/>
            <p:cNvSpPr/>
            <p:nvPr/>
          </p:nvSpPr>
          <p:spPr>
            <a:xfrm rot="5400000" flipH="1">
              <a:off x="3036836" y="-2904604"/>
              <a:ext cx="44049" cy="40498"/>
            </a:xfrm>
            <a:custGeom>
              <a:avLst/>
              <a:gdLst/>
              <a:ahLst/>
              <a:cxnLst/>
              <a:rect l="l" t="t" r="r" b="b"/>
              <a:pathLst>
                <a:path w="521" h="479" extrusionOk="0">
                  <a:moveTo>
                    <a:pt x="276" y="69"/>
                  </a:moveTo>
                  <a:cubicBezTo>
                    <a:pt x="333" y="69"/>
                    <a:pt x="392" y="118"/>
                    <a:pt x="418" y="167"/>
                  </a:cubicBezTo>
                  <a:cubicBezTo>
                    <a:pt x="451" y="203"/>
                    <a:pt x="451" y="236"/>
                    <a:pt x="418" y="273"/>
                  </a:cubicBezTo>
                  <a:cubicBezTo>
                    <a:pt x="418" y="329"/>
                    <a:pt x="393" y="362"/>
                    <a:pt x="366" y="392"/>
                  </a:cubicBezTo>
                  <a:lnTo>
                    <a:pt x="366" y="392"/>
                  </a:lnTo>
                  <a:cubicBezTo>
                    <a:pt x="342" y="412"/>
                    <a:pt x="312" y="421"/>
                    <a:pt x="283" y="421"/>
                  </a:cubicBezTo>
                  <a:cubicBezTo>
                    <a:pt x="242" y="421"/>
                    <a:pt x="202" y="404"/>
                    <a:pt x="173" y="375"/>
                  </a:cubicBezTo>
                  <a:cubicBezTo>
                    <a:pt x="70" y="273"/>
                    <a:pt x="140" y="134"/>
                    <a:pt x="209" y="97"/>
                  </a:cubicBezTo>
                  <a:cubicBezTo>
                    <a:pt x="229" y="77"/>
                    <a:pt x="253" y="69"/>
                    <a:pt x="276" y="69"/>
                  </a:cubicBezTo>
                  <a:close/>
                  <a:moveTo>
                    <a:pt x="267" y="0"/>
                  </a:moveTo>
                  <a:cubicBezTo>
                    <a:pt x="234" y="0"/>
                    <a:pt x="202" y="9"/>
                    <a:pt x="173" y="28"/>
                  </a:cubicBezTo>
                  <a:cubicBezTo>
                    <a:pt x="34" y="134"/>
                    <a:pt x="1" y="306"/>
                    <a:pt x="140" y="412"/>
                  </a:cubicBezTo>
                  <a:cubicBezTo>
                    <a:pt x="175" y="459"/>
                    <a:pt x="215" y="478"/>
                    <a:pt x="254" y="478"/>
                  </a:cubicBezTo>
                  <a:cubicBezTo>
                    <a:pt x="287" y="478"/>
                    <a:pt x="321" y="465"/>
                    <a:pt x="351" y="444"/>
                  </a:cubicBezTo>
                  <a:lnTo>
                    <a:pt x="351" y="444"/>
                  </a:lnTo>
                  <a:cubicBezTo>
                    <a:pt x="520" y="409"/>
                    <a:pt x="520" y="236"/>
                    <a:pt x="487" y="134"/>
                  </a:cubicBezTo>
                  <a:cubicBezTo>
                    <a:pt x="437" y="57"/>
                    <a:pt x="351" y="0"/>
                    <a:pt x="267"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9"/>
            <p:cNvSpPr/>
            <p:nvPr/>
          </p:nvSpPr>
          <p:spPr>
            <a:xfrm rot="5400000" flipH="1">
              <a:off x="3579842" y="-4009259"/>
              <a:ext cx="44049" cy="41090"/>
            </a:xfrm>
            <a:custGeom>
              <a:avLst/>
              <a:gdLst/>
              <a:ahLst/>
              <a:cxnLst/>
              <a:rect l="l" t="t" r="r" b="b"/>
              <a:pathLst>
                <a:path w="521" h="486" extrusionOk="0">
                  <a:moveTo>
                    <a:pt x="269" y="69"/>
                  </a:moveTo>
                  <a:cubicBezTo>
                    <a:pt x="316" y="69"/>
                    <a:pt x="358" y="118"/>
                    <a:pt x="382" y="167"/>
                  </a:cubicBezTo>
                  <a:cubicBezTo>
                    <a:pt x="418" y="201"/>
                    <a:pt x="418" y="237"/>
                    <a:pt x="418" y="306"/>
                  </a:cubicBezTo>
                  <a:cubicBezTo>
                    <a:pt x="418" y="340"/>
                    <a:pt x="348" y="376"/>
                    <a:pt x="312" y="409"/>
                  </a:cubicBezTo>
                  <a:cubicBezTo>
                    <a:pt x="312" y="417"/>
                    <a:pt x="312" y="424"/>
                    <a:pt x="312" y="430"/>
                  </a:cubicBezTo>
                  <a:lnTo>
                    <a:pt x="312" y="430"/>
                  </a:lnTo>
                  <a:cubicBezTo>
                    <a:pt x="298" y="436"/>
                    <a:pt x="283" y="438"/>
                    <a:pt x="267" y="438"/>
                  </a:cubicBezTo>
                  <a:cubicBezTo>
                    <a:pt x="226" y="438"/>
                    <a:pt x="183" y="419"/>
                    <a:pt x="140" y="376"/>
                  </a:cubicBezTo>
                  <a:cubicBezTo>
                    <a:pt x="70" y="306"/>
                    <a:pt x="104" y="167"/>
                    <a:pt x="209" y="98"/>
                  </a:cubicBezTo>
                  <a:cubicBezTo>
                    <a:pt x="230" y="78"/>
                    <a:pt x="250" y="69"/>
                    <a:pt x="269" y="69"/>
                  </a:cubicBezTo>
                  <a:close/>
                  <a:moveTo>
                    <a:pt x="232" y="1"/>
                  </a:moveTo>
                  <a:cubicBezTo>
                    <a:pt x="200" y="1"/>
                    <a:pt x="168" y="9"/>
                    <a:pt x="140" y="29"/>
                  </a:cubicBezTo>
                  <a:cubicBezTo>
                    <a:pt x="34" y="131"/>
                    <a:pt x="1" y="306"/>
                    <a:pt x="104" y="409"/>
                  </a:cubicBezTo>
                  <a:cubicBezTo>
                    <a:pt x="144" y="462"/>
                    <a:pt x="189" y="485"/>
                    <a:pt x="233" y="485"/>
                  </a:cubicBezTo>
                  <a:cubicBezTo>
                    <a:pt x="263" y="485"/>
                    <a:pt x="292" y="475"/>
                    <a:pt x="319" y="457"/>
                  </a:cubicBezTo>
                  <a:lnTo>
                    <a:pt x="319" y="457"/>
                  </a:lnTo>
                  <a:cubicBezTo>
                    <a:pt x="321" y="458"/>
                    <a:pt x="323" y="459"/>
                    <a:pt x="325" y="459"/>
                  </a:cubicBezTo>
                  <a:cubicBezTo>
                    <a:pt x="330" y="459"/>
                    <a:pt x="338" y="455"/>
                    <a:pt x="348" y="445"/>
                  </a:cubicBezTo>
                  <a:cubicBezTo>
                    <a:pt x="487" y="445"/>
                    <a:pt x="520" y="237"/>
                    <a:pt x="451" y="131"/>
                  </a:cubicBezTo>
                  <a:cubicBezTo>
                    <a:pt x="401" y="57"/>
                    <a:pt x="315" y="1"/>
                    <a:pt x="232"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9"/>
            <p:cNvSpPr/>
            <p:nvPr/>
          </p:nvSpPr>
          <p:spPr>
            <a:xfrm rot="5400000" flipH="1">
              <a:off x="2893951" y="-2988559"/>
              <a:ext cx="41259" cy="41090"/>
            </a:xfrm>
            <a:custGeom>
              <a:avLst/>
              <a:gdLst/>
              <a:ahLst/>
              <a:cxnLst/>
              <a:rect l="l" t="t" r="r" b="b"/>
              <a:pathLst>
                <a:path w="488" h="486" extrusionOk="0">
                  <a:moveTo>
                    <a:pt x="258" y="69"/>
                  </a:moveTo>
                  <a:cubicBezTo>
                    <a:pt x="316" y="69"/>
                    <a:pt x="359" y="118"/>
                    <a:pt x="384" y="168"/>
                  </a:cubicBezTo>
                  <a:cubicBezTo>
                    <a:pt x="418" y="201"/>
                    <a:pt x="418" y="237"/>
                    <a:pt x="418" y="270"/>
                  </a:cubicBezTo>
                  <a:cubicBezTo>
                    <a:pt x="411" y="285"/>
                    <a:pt x="404" y="297"/>
                    <a:pt x="397" y="309"/>
                  </a:cubicBezTo>
                  <a:lnTo>
                    <a:pt x="397" y="309"/>
                  </a:lnTo>
                  <a:cubicBezTo>
                    <a:pt x="390" y="307"/>
                    <a:pt x="384" y="307"/>
                    <a:pt x="384" y="307"/>
                  </a:cubicBezTo>
                  <a:cubicBezTo>
                    <a:pt x="379" y="326"/>
                    <a:pt x="372" y="342"/>
                    <a:pt x="364" y="356"/>
                  </a:cubicBezTo>
                  <a:lnTo>
                    <a:pt x="364" y="356"/>
                  </a:lnTo>
                  <a:cubicBezTo>
                    <a:pt x="351" y="372"/>
                    <a:pt x="339" y="385"/>
                    <a:pt x="327" y="397"/>
                  </a:cubicBezTo>
                  <a:lnTo>
                    <a:pt x="327" y="397"/>
                  </a:lnTo>
                  <a:cubicBezTo>
                    <a:pt x="304" y="414"/>
                    <a:pt x="277" y="422"/>
                    <a:pt x="250" y="422"/>
                  </a:cubicBezTo>
                  <a:cubicBezTo>
                    <a:pt x="209" y="422"/>
                    <a:pt x="168" y="405"/>
                    <a:pt x="140" y="376"/>
                  </a:cubicBezTo>
                  <a:cubicBezTo>
                    <a:pt x="37" y="270"/>
                    <a:pt x="106" y="131"/>
                    <a:pt x="176" y="98"/>
                  </a:cubicBezTo>
                  <a:cubicBezTo>
                    <a:pt x="206" y="78"/>
                    <a:pt x="233" y="69"/>
                    <a:pt x="258" y="69"/>
                  </a:cubicBezTo>
                  <a:close/>
                  <a:moveTo>
                    <a:pt x="234" y="1"/>
                  </a:moveTo>
                  <a:cubicBezTo>
                    <a:pt x="201" y="1"/>
                    <a:pt x="169" y="9"/>
                    <a:pt x="140" y="29"/>
                  </a:cubicBezTo>
                  <a:cubicBezTo>
                    <a:pt x="1" y="131"/>
                    <a:pt x="1" y="307"/>
                    <a:pt x="106" y="409"/>
                  </a:cubicBezTo>
                  <a:cubicBezTo>
                    <a:pt x="146" y="462"/>
                    <a:pt x="190" y="485"/>
                    <a:pt x="234" y="485"/>
                  </a:cubicBezTo>
                  <a:cubicBezTo>
                    <a:pt x="264" y="485"/>
                    <a:pt x="293" y="475"/>
                    <a:pt x="321" y="456"/>
                  </a:cubicBezTo>
                  <a:lnTo>
                    <a:pt x="321" y="456"/>
                  </a:lnTo>
                  <a:cubicBezTo>
                    <a:pt x="322" y="458"/>
                    <a:pt x="324" y="459"/>
                    <a:pt x="327" y="459"/>
                  </a:cubicBezTo>
                  <a:cubicBezTo>
                    <a:pt x="332" y="459"/>
                    <a:pt x="338" y="455"/>
                    <a:pt x="348" y="446"/>
                  </a:cubicBezTo>
                  <a:cubicBezTo>
                    <a:pt x="487" y="409"/>
                    <a:pt x="487" y="237"/>
                    <a:pt x="454" y="131"/>
                  </a:cubicBezTo>
                  <a:cubicBezTo>
                    <a:pt x="404" y="57"/>
                    <a:pt x="318" y="1"/>
                    <a:pt x="234" y="1"/>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9"/>
            <p:cNvSpPr/>
            <p:nvPr/>
          </p:nvSpPr>
          <p:spPr>
            <a:xfrm rot="5400000" flipH="1">
              <a:off x="3149453" y="-3985121"/>
              <a:ext cx="44049" cy="39822"/>
            </a:xfrm>
            <a:custGeom>
              <a:avLst/>
              <a:gdLst/>
              <a:ahLst/>
              <a:cxnLst/>
              <a:rect l="l" t="t" r="r" b="b"/>
              <a:pathLst>
                <a:path w="521" h="471" extrusionOk="0">
                  <a:moveTo>
                    <a:pt x="276" y="77"/>
                  </a:moveTo>
                  <a:cubicBezTo>
                    <a:pt x="333" y="77"/>
                    <a:pt x="392" y="126"/>
                    <a:pt x="418" y="175"/>
                  </a:cubicBezTo>
                  <a:lnTo>
                    <a:pt x="418" y="280"/>
                  </a:lnTo>
                  <a:cubicBezTo>
                    <a:pt x="418" y="302"/>
                    <a:pt x="411" y="320"/>
                    <a:pt x="402" y="336"/>
                  </a:cubicBezTo>
                  <a:lnTo>
                    <a:pt x="402" y="336"/>
                  </a:lnTo>
                  <a:cubicBezTo>
                    <a:pt x="359" y="390"/>
                    <a:pt x="306" y="420"/>
                    <a:pt x="249" y="420"/>
                  </a:cubicBezTo>
                  <a:cubicBezTo>
                    <a:pt x="214" y="420"/>
                    <a:pt x="176" y="408"/>
                    <a:pt x="140" y="383"/>
                  </a:cubicBezTo>
                  <a:cubicBezTo>
                    <a:pt x="70" y="280"/>
                    <a:pt x="104" y="141"/>
                    <a:pt x="209" y="105"/>
                  </a:cubicBezTo>
                  <a:cubicBezTo>
                    <a:pt x="230" y="85"/>
                    <a:pt x="253" y="77"/>
                    <a:pt x="276" y="77"/>
                  </a:cubicBezTo>
                  <a:close/>
                  <a:moveTo>
                    <a:pt x="266" y="0"/>
                  </a:moveTo>
                  <a:cubicBezTo>
                    <a:pt x="221" y="0"/>
                    <a:pt x="176" y="11"/>
                    <a:pt x="140" y="36"/>
                  </a:cubicBezTo>
                  <a:cubicBezTo>
                    <a:pt x="34" y="141"/>
                    <a:pt x="1" y="314"/>
                    <a:pt x="104" y="419"/>
                  </a:cubicBezTo>
                  <a:cubicBezTo>
                    <a:pt x="152" y="455"/>
                    <a:pt x="200" y="470"/>
                    <a:pt x="244" y="470"/>
                  </a:cubicBezTo>
                  <a:cubicBezTo>
                    <a:pt x="276" y="470"/>
                    <a:pt x="305" y="462"/>
                    <a:pt x="330" y="449"/>
                  </a:cubicBezTo>
                  <a:lnTo>
                    <a:pt x="330" y="449"/>
                  </a:lnTo>
                  <a:cubicBezTo>
                    <a:pt x="335" y="451"/>
                    <a:pt x="341" y="453"/>
                    <a:pt x="348" y="453"/>
                  </a:cubicBezTo>
                  <a:cubicBezTo>
                    <a:pt x="487" y="419"/>
                    <a:pt x="521" y="244"/>
                    <a:pt x="451" y="105"/>
                  </a:cubicBezTo>
                  <a:cubicBezTo>
                    <a:pt x="429" y="39"/>
                    <a:pt x="348" y="0"/>
                    <a:pt x="266" y="0"/>
                  </a:cubicBezTo>
                  <a:close/>
                </a:path>
              </a:pathLst>
            </a:custGeom>
            <a:solidFill>
              <a:srgbClr val="70C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Footer Placeholder 1">
            <a:extLst>
              <a:ext uri="{FF2B5EF4-FFF2-40B4-BE49-F238E27FC236}">
                <a16:creationId xmlns:a16="http://schemas.microsoft.com/office/drawing/2014/main" id="{1F616EF9-C561-4DF6-B3E6-2ED9CE32F114}"/>
              </a:ext>
            </a:extLst>
          </p:cNvPr>
          <p:cNvSpPr>
            <a:spLocks noGrp="1"/>
          </p:cNvSpPr>
          <p:nvPr>
            <p:ph type="ftr" sz="quarter" idx="10"/>
          </p:nvPr>
        </p:nvSpPr>
        <p:spPr/>
        <p:txBody>
          <a:bodyPr/>
          <a:lstStyle/>
          <a:p>
            <a:r>
              <a:rPr lang="en-US"/>
              <a:t>SFSU BIOL 708 (2023)</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1975"/>
            <a:ext cx="7704000" cy="2772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dk1"/>
              </a:buClr>
              <a:buSzPts val="2500"/>
              <a:buFont typeface="Montserrat Black"/>
              <a:buNone/>
              <a:defRPr sz="2500">
                <a:solidFill>
                  <a:schemeClr val="dk1"/>
                </a:solidFill>
                <a:latin typeface="Montserrat Black"/>
                <a:ea typeface="Montserrat Black"/>
                <a:cs typeface="Montserrat Black"/>
                <a:sym typeface="Montserrat Black"/>
              </a:defRPr>
            </a:lvl1pPr>
            <a:lvl2pPr lvl="1" algn="ctr">
              <a:spcBef>
                <a:spcPts val="0"/>
              </a:spcBef>
              <a:spcAft>
                <a:spcPts val="0"/>
              </a:spcAft>
              <a:buClr>
                <a:schemeClr val="dk1"/>
              </a:buClr>
              <a:buSzPts val="3500"/>
              <a:buNone/>
              <a:defRPr sz="3500">
                <a:solidFill>
                  <a:schemeClr val="dk1"/>
                </a:solidFill>
              </a:defRPr>
            </a:lvl2pPr>
            <a:lvl3pPr lvl="2" algn="ctr">
              <a:spcBef>
                <a:spcPts val="0"/>
              </a:spcBef>
              <a:spcAft>
                <a:spcPts val="0"/>
              </a:spcAft>
              <a:buClr>
                <a:schemeClr val="dk1"/>
              </a:buClr>
              <a:buSzPts val="3500"/>
              <a:buNone/>
              <a:defRPr sz="3500">
                <a:solidFill>
                  <a:schemeClr val="dk1"/>
                </a:solidFill>
              </a:defRPr>
            </a:lvl3pPr>
            <a:lvl4pPr lvl="3" algn="ctr">
              <a:spcBef>
                <a:spcPts val="0"/>
              </a:spcBef>
              <a:spcAft>
                <a:spcPts val="0"/>
              </a:spcAft>
              <a:buClr>
                <a:schemeClr val="dk1"/>
              </a:buClr>
              <a:buSzPts val="3500"/>
              <a:buNone/>
              <a:defRPr sz="3500">
                <a:solidFill>
                  <a:schemeClr val="dk1"/>
                </a:solidFill>
              </a:defRPr>
            </a:lvl4pPr>
            <a:lvl5pPr lvl="4" algn="ctr">
              <a:spcBef>
                <a:spcPts val="0"/>
              </a:spcBef>
              <a:spcAft>
                <a:spcPts val="0"/>
              </a:spcAft>
              <a:buClr>
                <a:schemeClr val="dk1"/>
              </a:buClr>
              <a:buSzPts val="3500"/>
              <a:buNone/>
              <a:defRPr sz="3500">
                <a:solidFill>
                  <a:schemeClr val="dk1"/>
                </a:solidFill>
              </a:defRPr>
            </a:lvl5pPr>
            <a:lvl6pPr lvl="5" algn="ctr">
              <a:spcBef>
                <a:spcPts val="0"/>
              </a:spcBef>
              <a:spcAft>
                <a:spcPts val="0"/>
              </a:spcAft>
              <a:buClr>
                <a:schemeClr val="dk1"/>
              </a:buClr>
              <a:buSzPts val="3500"/>
              <a:buNone/>
              <a:defRPr sz="3500">
                <a:solidFill>
                  <a:schemeClr val="dk1"/>
                </a:solidFill>
              </a:defRPr>
            </a:lvl6pPr>
            <a:lvl7pPr lvl="6" algn="ctr">
              <a:spcBef>
                <a:spcPts val="0"/>
              </a:spcBef>
              <a:spcAft>
                <a:spcPts val="0"/>
              </a:spcAft>
              <a:buClr>
                <a:schemeClr val="dk1"/>
              </a:buClr>
              <a:buSzPts val="3500"/>
              <a:buNone/>
              <a:defRPr sz="3500">
                <a:solidFill>
                  <a:schemeClr val="dk1"/>
                </a:solidFill>
              </a:defRPr>
            </a:lvl7pPr>
            <a:lvl8pPr lvl="7" algn="ctr">
              <a:spcBef>
                <a:spcPts val="0"/>
              </a:spcBef>
              <a:spcAft>
                <a:spcPts val="0"/>
              </a:spcAft>
              <a:buClr>
                <a:schemeClr val="dk1"/>
              </a:buClr>
              <a:buSzPts val="3500"/>
              <a:buNone/>
              <a:defRPr sz="3500">
                <a:solidFill>
                  <a:schemeClr val="dk1"/>
                </a:solidFill>
              </a:defRPr>
            </a:lvl8pPr>
            <a:lvl9pPr lvl="8" algn="ctr">
              <a:spcBef>
                <a:spcPts val="0"/>
              </a:spcBef>
              <a:spcAft>
                <a:spcPts val="0"/>
              </a:spcAft>
              <a:buClr>
                <a:schemeClr val="dk1"/>
              </a:buClr>
              <a:buSzPts val="3500"/>
              <a:buNone/>
              <a:defRPr sz="3500">
                <a:solidFill>
                  <a:schemeClr val="dk1"/>
                </a:solidFill>
              </a:defRPr>
            </a:lvl9pPr>
          </a:lstStyle>
          <a:p>
            <a:endParaRPr/>
          </a:p>
        </p:txBody>
      </p:sp>
      <p:sp>
        <p:nvSpPr>
          <p:cNvPr id="7" name="Google Shape;7;p1"/>
          <p:cNvSpPr txBox="1">
            <a:spLocks noGrp="1"/>
          </p:cNvSpPr>
          <p:nvPr>
            <p:ph type="body" idx="1"/>
          </p:nvPr>
        </p:nvSpPr>
        <p:spPr>
          <a:xfrm>
            <a:off x="720000" y="1681225"/>
            <a:ext cx="7704000" cy="28878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1pPr>
            <a:lvl2pPr marL="914400" lvl="1"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2pPr>
            <a:lvl3pPr marL="1371600" lvl="2"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3pPr>
            <a:lvl4pPr marL="1828800" lvl="3"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4pPr>
            <a:lvl5pPr marL="2286000" lvl="4"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5pPr>
            <a:lvl6pPr marL="2743200" lvl="5"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6pPr>
            <a:lvl7pPr marL="3200400" lvl="6"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7pPr>
            <a:lvl8pPr marL="3657600" lvl="7"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8pPr>
            <a:lvl9pPr marL="4114800" lvl="8" indent="-317500">
              <a:lnSpc>
                <a:spcPct val="100000"/>
              </a:lnSpc>
              <a:spcBef>
                <a:spcPts val="0"/>
              </a:spcBef>
              <a:spcAft>
                <a:spcPts val="0"/>
              </a:spcAft>
              <a:buClr>
                <a:schemeClr val="dk1"/>
              </a:buClr>
              <a:buSzPts val="1400"/>
              <a:buFont typeface="Manjari"/>
              <a:buChar char="■"/>
              <a:defRPr>
                <a:solidFill>
                  <a:schemeClr val="dk1"/>
                </a:solidFill>
                <a:latin typeface="Manjari"/>
                <a:ea typeface="Manjari"/>
                <a:cs typeface="Manjari"/>
                <a:sym typeface="Manjari"/>
              </a:defRPr>
            </a:lvl9pPr>
          </a:lstStyle>
          <a:p>
            <a:endParaRPr/>
          </a:p>
        </p:txBody>
      </p:sp>
      <p:sp>
        <p:nvSpPr>
          <p:cNvPr id="2" name="Footer Placeholder 1">
            <a:extLst>
              <a:ext uri="{FF2B5EF4-FFF2-40B4-BE49-F238E27FC236}">
                <a16:creationId xmlns:a16="http://schemas.microsoft.com/office/drawing/2014/main" id="{5D65F8CA-94ED-476D-B466-CDBD9E92FA3B}"/>
              </a:ext>
            </a:extLst>
          </p:cNvPr>
          <p:cNvSpPr>
            <a:spLocks noGrp="1"/>
          </p:cNvSpPr>
          <p:nvPr>
            <p:ph type="ftr" sz="quarter" idx="3"/>
          </p:nvPr>
        </p:nvSpPr>
        <p:spPr>
          <a:xfrm>
            <a:off x="0" y="4868863"/>
            <a:ext cx="3086100" cy="274637"/>
          </a:xfrm>
          <a:prstGeom prst="rect">
            <a:avLst/>
          </a:prstGeom>
        </p:spPr>
        <p:txBody>
          <a:bodyPr vert="horz" lIns="91440" tIns="45720" rIns="91440" bIns="45720" rtlCol="0" anchor="ctr"/>
          <a:lstStyle>
            <a:lvl1pPr algn="l">
              <a:defRPr sz="900">
                <a:solidFill>
                  <a:schemeClr val="bg1">
                    <a:lumMod val="20000"/>
                    <a:lumOff val="80000"/>
                  </a:schemeClr>
                </a:solidFill>
              </a:defRPr>
            </a:lvl1pPr>
          </a:lstStyle>
          <a:p>
            <a:r>
              <a:rPr lang="en-US"/>
              <a:t>SFSU BIOL 708 (2023)</a:t>
            </a:r>
            <a:endParaRPr lang="en-US" dirty="0"/>
          </a:p>
        </p:txBody>
      </p:sp>
    </p:spTree>
  </p:cSld>
  <p:clrMap bg1="lt1" tx1="dk1" bg2="dk2" tx2="lt2" accent1="accent1" accent2="accent2" accent3="accent3" accent4="accent4" accent5="accent5" accent6="accent6" hlink="hlink" folHlink="folHlink"/>
  <p:sldLayoutIdLst>
    <p:sldLayoutId id="2147483650" r:id="rId1"/>
    <p:sldLayoutId id="2147483664" r:id="rId2"/>
    <p:sldLayoutId id="2147483666" r:id="rId3"/>
    <p:sldLayoutId id="2147483673" r:id="rId4"/>
    <p:sldLayoutId id="2147483674" r:id="rId5"/>
    <p:sldLayoutId id="2147483675" r:id="rId6"/>
  </p:sldLayoutIdLst>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video" Target="https://www.youtube.com/embed/LhoLuui9gX8?feature=oembed" TargetMode="Externa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03"/>
        <p:cNvGrpSpPr/>
        <p:nvPr/>
      </p:nvGrpSpPr>
      <p:grpSpPr>
        <a:xfrm>
          <a:off x="0" y="0"/>
          <a:ext cx="0" cy="0"/>
          <a:chOff x="0" y="0"/>
          <a:chExt cx="0" cy="0"/>
        </a:xfrm>
      </p:grpSpPr>
      <p:sp>
        <p:nvSpPr>
          <p:cNvPr id="3104" name="Google Shape;3104;p34"/>
          <p:cNvSpPr/>
          <p:nvPr/>
        </p:nvSpPr>
        <p:spPr>
          <a:xfrm rot="10800000" flipH="1">
            <a:off x="6741700" y="4234550"/>
            <a:ext cx="2402299" cy="880409"/>
          </a:xfrm>
          <a:custGeom>
            <a:avLst/>
            <a:gdLst/>
            <a:ahLst/>
            <a:cxnLst/>
            <a:rect l="l" t="t" r="r" b="b"/>
            <a:pathLst>
              <a:path w="22045" h="8079" extrusionOk="0">
                <a:moveTo>
                  <a:pt x="89" y="0"/>
                </a:moveTo>
                <a:cubicBezTo>
                  <a:pt x="0" y="926"/>
                  <a:pt x="320" y="2541"/>
                  <a:pt x="2608" y="2541"/>
                </a:cubicBezTo>
                <a:cubicBezTo>
                  <a:pt x="2986" y="2541"/>
                  <a:pt x="3418" y="2497"/>
                  <a:pt x="3910" y="2399"/>
                </a:cubicBezTo>
                <a:cubicBezTo>
                  <a:pt x="4064" y="2369"/>
                  <a:pt x="4211" y="2354"/>
                  <a:pt x="4354" y="2354"/>
                </a:cubicBezTo>
                <a:cubicBezTo>
                  <a:pt x="6794" y="2354"/>
                  <a:pt x="7754" y="6507"/>
                  <a:pt x="11082" y="6507"/>
                </a:cubicBezTo>
                <a:cubicBezTo>
                  <a:pt x="11391" y="6507"/>
                  <a:pt x="11722" y="6471"/>
                  <a:pt x="12075" y="6392"/>
                </a:cubicBezTo>
                <a:cubicBezTo>
                  <a:pt x="13137" y="6153"/>
                  <a:pt x="13980" y="6055"/>
                  <a:pt x="14671" y="6055"/>
                </a:cubicBezTo>
                <a:cubicBezTo>
                  <a:pt x="17810" y="6055"/>
                  <a:pt x="17820" y="8078"/>
                  <a:pt x="21081" y="8078"/>
                </a:cubicBezTo>
                <a:cubicBezTo>
                  <a:pt x="21374" y="8078"/>
                  <a:pt x="21694" y="8062"/>
                  <a:pt x="22044" y="8026"/>
                </a:cubicBezTo>
                <a:lnTo>
                  <a:pt x="220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111;p35">
            <a:extLst>
              <a:ext uri="{FF2B5EF4-FFF2-40B4-BE49-F238E27FC236}">
                <a16:creationId xmlns:a16="http://schemas.microsoft.com/office/drawing/2014/main" id="{7F46CEF6-91AB-410E-9679-2EDBFE911922}"/>
              </a:ext>
            </a:extLst>
          </p:cNvPr>
          <p:cNvSpPr txBox="1">
            <a:spLocks/>
          </p:cNvSpPr>
          <p:nvPr/>
        </p:nvSpPr>
        <p:spPr>
          <a:xfrm>
            <a:off x="4000834" y="295390"/>
            <a:ext cx="5143166" cy="169203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dirty="0">
                <a:solidFill>
                  <a:schemeClr val="dk1"/>
                </a:solidFill>
                <a:latin typeface="Montserrat Black"/>
                <a:sym typeface="Montserrat Black"/>
              </a:rPr>
              <a:t>Safety</a:t>
            </a:r>
          </a:p>
        </p:txBody>
      </p:sp>
      <p:sp>
        <p:nvSpPr>
          <p:cNvPr id="2" name="Footer Placeholder 1">
            <a:extLst>
              <a:ext uri="{FF2B5EF4-FFF2-40B4-BE49-F238E27FC236}">
                <a16:creationId xmlns:a16="http://schemas.microsoft.com/office/drawing/2014/main" id="{726CA0D0-EF47-44CA-88CD-F37559F066B1}"/>
              </a:ext>
            </a:extLst>
          </p:cNvPr>
          <p:cNvSpPr>
            <a:spLocks noGrp="1"/>
          </p:cNvSpPr>
          <p:nvPr>
            <p:ph type="ftr" sz="quarter" idx="10"/>
          </p:nvPr>
        </p:nvSpPr>
        <p:spPr/>
        <p:txBody>
          <a:bodyPr/>
          <a:lstStyle/>
          <a:p>
            <a:r>
              <a:rPr lang="en-US" dirty="0"/>
              <a:t>SFSU BIOL 708 (2024)</a:t>
            </a:r>
          </a:p>
        </p:txBody>
      </p:sp>
    </p:spTree>
    <p:extLst>
      <p:ext uri="{BB962C8B-B14F-4D97-AF65-F5344CB8AC3E}">
        <p14:creationId xmlns:p14="http://schemas.microsoft.com/office/powerpoint/2010/main" val="18810437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67"/>
        <p:cNvGrpSpPr/>
        <p:nvPr/>
      </p:nvGrpSpPr>
      <p:grpSpPr>
        <a:xfrm>
          <a:off x="0" y="0"/>
          <a:ext cx="0" cy="0"/>
          <a:chOff x="0" y="0"/>
          <a:chExt cx="0" cy="0"/>
        </a:xfrm>
      </p:grpSpPr>
      <p:sp>
        <p:nvSpPr>
          <p:cNvPr id="3" name="Footer Placeholder 1">
            <a:extLst>
              <a:ext uri="{FF2B5EF4-FFF2-40B4-BE49-F238E27FC236}">
                <a16:creationId xmlns:a16="http://schemas.microsoft.com/office/drawing/2014/main" id="{BB3BB5D2-520C-E277-1A15-C86DA1A515D8}"/>
              </a:ext>
            </a:extLst>
          </p:cNvPr>
          <p:cNvSpPr>
            <a:spLocks noGrp="1"/>
          </p:cNvSpPr>
          <p:nvPr>
            <p:ph type="ftr" sz="quarter" idx="10"/>
          </p:nvPr>
        </p:nvSpPr>
        <p:spPr>
          <a:xfrm>
            <a:off x="0" y="4868863"/>
            <a:ext cx="3086100" cy="274637"/>
          </a:xfrm>
        </p:spPr>
        <p:txBody>
          <a:bodyPr/>
          <a:lstStyle/>
          <a:p>
            <a:r>
              <a:rPr lang="en-US" dirty="0"/>
              <a:t>SFSU BIOL 708 (2024)</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73"/>
        <p:cNvGrpSpPr/>
        <p:nvPr/>
      </p:nvGrpSpPr>
      <p:grpSpPr>
        <a:xfrm>
          <a:off x="0" y="0"/>
          <a:ext cx="0" cy="0"/>
          <a:chOff x="0" y="0"/>
          <a:chExt cx="0" cy="0"/>
        </a:xfrm>
      </p:grpSpPr>
      <p:sp>
        <p:nvSpPr>
          <p:cNvPr id="11" name="Title 10">
            <a:extLst>
              <a:ext uri="{FF2B5EF4-FFF2-40B4-BE49-F238E27FC236}">
                <a16:creationId xmlns:a16="http://schemas.microsoft.com/office/drawing/2014/main" id="{7DF6A65D-5DB8-48E4-93DD-C2772C3FD339}"/>
              </a:ext>
            </a:extLst>
          </p:cNvPr>
          <p:cNvSpPr>
            <a:spLocks noGrp="1"/>
          </p:cNvSpPr>
          <p:nvPr>
            <p:ph type="title"/>
          </p:nvPr>
        </p:nvSpPr>
        <p:spPr>
          <a:xfrm>
            <a:off x="659941" y="1280207"/>
            <a:ext cx="7704000" cy="277200"/>
          </a:xfrm>
        </p:spPr>
        <p:txBody>
          <a:bodyPr/>
          <a:lstStyle/>
          <a:p>
            <a:r>
              <a:rPr lang="en-US" dirty="0"/>
              <a:t>What is Psychological Safety?</a:t>
            </a:r>
          </a:p>
        </p:txBody>
      </p:sp>
      <p:sp>
        <p:nvSpPr>
          <p:cNvPr id="2" name="Footer Placeholder 1">
            <a:extLst>
              <a:ext uri="{FF2B5EF4-FFF2-40B4-BE49-F238E27FC236}">
                <a16:creationId xmlns:a16="http://schemas.microsoft.com/office/drawing/2014/main" id="{82228484-187D-AD39-8580-929DE997249D}"/>
              </a:ext>
            </a:extLst>
          </p:cNvPr>
          <p:cNvSpPr>
            <a:spLocks noGrp="1"/>
          </p:cNvSpPr>
          <p:nvPr>
            <p:ph type="ftr" sz="quarter" idx="10"/>
          </p:nvPr>
        </p:nvSpPr>
        <p:spPr>
          <a:xfrm>
            <a:off x="0" y="4868863"/>
            <a:ext cx="3086100" cy="274637"/>
          </a:xfrm>
        </p:spPr>
        <p:txBody>
          <a:bodyPr/>
          <a:lstStyle/>
          <a:p>
            <a:r>
              <a:rPr lang="en-US" dirty="0"/>
              <a:t>SFSU BIOL 708 (2024)</a:t>
            </a:r>
          </a:p>
        </p:txBody>
      </p:sp>
      <p:pic>
        <p:nvPicPr>
          <p:cNvPr id="1026" name="Picture 2">
            <a:extLst>
              <a:ext uri="{FF2B5EF4-FFF2-40B4-BE49-F238E27FC236}">
                <a16:creationId xmlns:a16="http://schemas.microsoft.com/office/drawing/2014/main" id="{387CB886-A8BB-E876-63BB-F7708FCE83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8069" y="1679666"/>
            <a:ext cx="5224008" cy="293850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14D0BFA-90E8-C913-A02A-4FCB7EAAD9FB}"/>
              </a:ext>
            </a:extLst>
          </p:cNvPr>
          <p:cNvSpPr txBox="1"/>
          <p:nvPr/>
        </p:nvSpPr>
        <p:spPr>
          <a:xfrm>
            <a:off x="5072933" y="4612712"/>
            <a:ext cx="2250218" cy="261610"/>
          </a:xfrm>
          <a:prstGeom prst="rect">
            <a:avLst/>
          </a:prstGeom>
          <a:noFill/>
        </p:spPr>
        <p:txBody>
          <a:bodyPr wrap="square" rtlCol="0">
            <a:spAutoFit/>
          </a:bodyPr>
          <a:lstStyle/>
          <a:p>
            <a:r>
              <a:rPr lang="en-US" sz="1100" b="0" i="0" dirty="0">
                <a:solidFill>
                  <a:srgbClr val="A0A0A0"/>
                </a:solidFill>
                <a:effectLst/>
                <a:latin typeface="GT America"/>
              </a:rPr>
              <a:t>Thomas Macpherson/Getty Images</a:t>
            </a:r>
            <a:endParaRPr lang="en-US" sz="1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73"/>
        <p:cNvGrpSpPr/>
        <p:nvPr/>
      </p:nvGrpSpPr>
      <p:grpSpPr>
        <a:xfrm>
          <a:off x="0" y="0"/>
          <a:ext cx="0" cy="0"/>
          <a:chOff x="0" y="0"/>
          <a:chExt cx="0" cy="0"/>
        </a:xfrm>
      </p:grpSpPr>
      <p:sp>
        <p:nvSpPr>
          <p:cNvPr id="11" name="Title 10">
            <a:extLst>
              <a:ext uri="{FF2B5EF4-FFF2-40B4-BE49-F238E27FC236}">
                <a16:creationId xmlns:a16="http://schemas.microsoft.com/office/drawing/2014/main" id="{7DF6A65D-5DB8-48E4-93DD-C2772C3FD339}"/>
              </a:ext>
            </a:extLst>
          </p:cNvPr>
          <p:cNvSpPr>
            <a:spLocks noGrp="1"/>
          </p:cNvSpPr>
          <p:nvPr>
            <p:ph type="title"/>
          </p:nvPr>
        </p:nvSpPr>
        <p:spPr>
          <a:xfrm>
            <a:off x="659941" y="1280207"/>
            <a:ext cx="7704000" cy="277200"/>
          </a:xfrm>
        </p:spPr>
        <p:txBody>
          <a:bodyPr/>
          <a:lstStyle/>
          <a:p>
            <a:r>
              <a:rPr lang="en-US" dirty="0"/>
              <a:t>Psychological Safety</a:t>
            </a:r>
          </a:p>
        </p:txBody>
      </p:sp>
      <p:sp>
        <p:nvSpPr>
          <p:cNvPr id="2" name="Footer Placeholder 1">
            <a:extLst>
              <a:ext uri="{FF2B5EF4-FFF2-40B4-BE49-F238E27FC236}">
                <a16:creationId xmlns:a16="http://schemas.microsoft.com/office/drawing/2014/main" id="{82228484-187D-AD39-8580-929DE997249D}"/>
              </a:ext>
            </a:extLst>
          </p:cNvPr>
          <p:cNvSpPr>
            <a:spLocks noGrp="1"/>
          </p:cNvSpPr>
          <p:nvPr>
            <p:ph type="ftr" sz="quarter" idx="10"/>
          </p:nvPr>
        </p:nvSpPr>
        <p:spPr>
          <a:xfrm>
            <a:off x="0" y="4868863"/>
            <a:ext cx="3086100" cy="274637"/>
          </a:xfrm>
        </p:spPr>
        <p:txBody>
          <a:bodyPr/>
          <a:lstStyle/>
          <a:p>
            <a:r>
              <a:rPr lang="en-US" dirty="0"/>
              <a:t>SFSU BIOL 708 (2024)</a:t>
            </a:r>
          </a:p>
        </p:txBody>
      </p:sp>
      <p:sp>
        <p:nvSpPr>
          <p:cNvPr id="3" name="Title 10">
            <a:extLst>
              <a:ext uri="{FF2B5EF4-FFF2-40B4-BE49-F238E27FC236}">
                <a16:creationId xmlns:a16="http://schemas.microsoft.com/office/drawing/2014/main" id="{3A668E91-70CC-60E7-11E7-CE75F8FA3CC6}"/>
              </a:ext>
            </a:extLst>
          </p:cNvPr>
          <p:cNvSpPr txBox="1">
            <a:spLocks/>
          </p:cNvSpPr>
          <p:nvPr/>
        </p:nvSpPr>
        <p:spPr>
          <a:xfrm>
            <a:off x="844146" y="2294549"/>
            <a:ext cx="7704000" cy="146641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Montserrat Black"/>
              <a:buNone/>
              <a:defRPr sz="2500" b="0" i="0" u="none" strike="noStrike" cap="none">
                <a:solidFill>
                  <a:schemeClr val="dk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9pPr>
          </a:lstStyle>
          <a:p>
            <a:r>
              <a:rPr lang="en-US" sz="1800" i="1" dirty="0">
                <a:latin typeface="+mj-lt"/>
              </a:rPr>
              <a:t>The belief that you won’t be punished or humiliated for sharing ideas, questions, concerns, or mistakes. </a:t>
            </a:r>
          </a:p>
        </p:txBody>
      </p:sp>
    </p:spTree>
    <p:extLst>
      <p:ext uri="{BB962C8B-B14F-4D97-AF65-F5344CB8AC3E}">
        <p14:creationId xmlns:p14="http://schemas.microsoft.com/office/powerpoint/2010/main" val="734605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73"/>
        <p:cNvGrpSpPr/>
        <p:nvPr/>
      </p:nvGrpSpPr>
      <p:grpSpPr>
        <a:xfrm>
          <a:off x="0" y="0"/>
          <a:ext cx="0" cy="0"/>
          <a:chOff x="0" y="0"/>
          <a:chExt cx="0" cy="0"/>
        </a:xfrm>
      </p:grpSpPr>
      <p:sp>
        <p:nvSpPr>
          <p:cNvPr id="2" name="Footer Placeholder 1">
            <a:extLst>
              <a:ext uri="{FF2B5EF4-FFF2-40B4-BE49-F238E27FC236}">
                <a16:creationId xmlns:a16="http://schemas.microsoft.com/office/drawing/2014/main" id="{82228484-187D-AD39-8580-929DE997249D}"/>
              </a:ext>
            </a:extLst>
          </p:cNvPr>
          <p:cNvSpPr>
            <a:spLocks noGrp="1"/>
          </p:cNvSpPr>
          <p:nvPr>
            <p:ph type="ftr" sz="quarter" idx="10"/>
          </p:nvPr>
        </p:nvSpPr>
        <p:spPr>
          <a:xfrm>
            <a:off x="0" y="4868863"/>
            <a:ext cx="3086100" cy="274637"/>
          </a:xfrm>
        </p:spPr>
        <p:txBody>
          <a:bodyPr/>
          <a:lstStyle/>
          <a:p>
            <a:r>
              <a:rPr lang="en-US" dirty="0"/>
              <a:t>SFSU BIOL 708 (2024)</a:t>
            </a:r>
          </a:p>
        </p:txBody>
      </p:sp>
      <p:sp>
        <p:nvSpPr>
          <p:cNvPr id="5" name="Title 4">
            <a:extLst>
              <a:ext uri="{FF2B5EF4-FFF2-40B4-BE49-F238E27FC236}">
                <a16:creationId xmlns:a16="http://schemas.microsoft.com/office/drawing/2014/main" id="{43580F1F-999B-08D0-7365-1C54E87EEC89}"/>
              </a:ext>
            </a:extLst>
          </p:cNvPr>
          <p:cNvSpPr>
            <a:spLocks noGrp="1"/>
          </p:cNvSpPr>
          <p:nvPr>
            <p:ph type="title"/>
          </p:nvPr>
        </p:nvSpPr>
        <p:spPr>
          <a:xfrm>
            <a:off x="720000" y="247777"/>
            <a:ext cx="7704000" cy="277200"/>
          </a:xfrm>
        </p:spPr>
        <p:txBody>
          <a:bodyPr/>
          <a:lstStyle/>
          <a:p>
            <a:r>
              <a:rPr lang="en-US" dirty="0"/>
              <a:t>Building a psychologically safe workplace</a:t>
            </a:r>
          </a:p>
        </p:txBody>
      </p:sp>
      <p:pic>
        <p:nvPicPr>
          <p:cNvPr id="6" name="Online Media 5" descr="Building a psychologically safe workplace | Amy Edmondson | TEDxHGSE">
            <a:hlinkClick r:id="" action="ppaction://media"/>
            <a:extLst>
              <a:ext uri="{FF2B5EF4-FFF2-40B4-BE49-F238E27FC236}">
                <a16:creationId xmlns:a16="http://schemas.microsoft.com/office/drawing/2014/main" id="{E93CDBE0-E6F3-7B1F-0381-8827D5EFF32B}"/>
              </a:ext>
            </a:extLst>
          </p:cNvPr>
          <p:cNvPicPr>
            <a:picLocks noRot="1" noChangeAspect="1"/>
          </p:cNvPicPr>
          <p:nvPr>
            <a:videoFile r:link="rId1"/>
          </p:nvPr>
        </p:nvPicPr>
        <p:blipFill>
          <a:blip r:embed="rId4"/>
          <a:stretch>
            <a:fillRect/>
          </a:stretch>
        </p:blipFill>
        <p:spPr>
          <a:xfrm>
            <a:off x="923456" y="635492"/>
            <a:ext cx="7297088" cy="4122855"/>
          </a:xfrm>
          <a:prstGeom prst="rect">
            <a:avLst/>
          </a:prstGeom>
        </p:spPr>
      </p:pic>
      <p:sp>
        <p:nvSpPr>
          <p:cNvPr id="7" name="TextBox 6">
            <a:extLst>
              <a:ext uri="{FF2B5EF4-FFF2-40B4-BE49-F238E27FC236}">
                <a16:creationId xmlns:a16="http://schemas.microsoft.com/office/drawing/2014/main" id="{7CA7E4C1-348E-393C-61F6-35FCD82C90A9}"/>
              </a:ext>
            </a:extLst>
          </p:cNvPr>
          <p:cNvSpPr txBox="1"/>
          <p:nvPr/>
        </p:nvSpPr>
        <p:spPr>
          <a:xfrm>
            <a:off x="1789043" y="4758347"/>
            <a:ext cx="5224007" cy="307777"/>
          </a:xfrm>
          <a:prstGeom prst="rect">
            <a:avLst/>
          </a:prstGeom>
          <a:noFill/>
        </p:spPr>
        <p:txBody>
          <a:bodyPr wrap="square" rtlCol="0">
            <a:spAutoFit/>
          </a:bodyPr>
          <a:lstStyle/>
          <a:p>
            <a:r>
              <a:rPr lang="en-US" dirty="0"/>
              <a:t>Amy Edmondson, </a:t>
            </a:r>
            <a:r>
              <a:rPr lang="en-US" dirty="0" err="1"/>
              <a:t>TEDxHGSE</a:t>
            </a:r>
            <a:r>
              <a:rPr lang="en-US" dirty="0"/>
              <a:t> </a:t>
            </a:r>
          </a:p>
        </p:txBody>
      </p:sp>
    </p:spTree>
    <p:extLst>
      <p:ext uri="{BB962C8B-B14F-4D97-AF65-F5344CB8AC3E}">
        <p14:creationId xmlns:p14="http://schemas.microsoft.com/office/powerpoint/2010/main" val="7560268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73"/>
        <p:cNvGrpSpPr/>
        <p:nvPr/>
      </p:nvGrpSpPr>
      <p:grpSpPr>
        <a:xfrm>
          <a:off x="0" y="0"/>
          <a:ext cx="0" cy="0"/>
          <a:chOff x="0" y="0"/>
          <a:chExt cx="0" cy="0"/>
        </a:xfrm>
      </p:grpSpPr>
      <p:sp>
        <p:nvSpPr>
          <p:cNvPr id="2" name="Footer Placeholder 1">
            <a:extLst>
              <a:ext uri="{FF2B5EF4-FFF2-40B4-BE49-F238E27FC236}">
                <a16:creationId xmlns:a16="http://schemas.microsoft.com/office/drawing/2014/main" id="{82228484-187D-AD39-8580-929DE997249D}"/>
              </a:ext>
            </a:extLst>
          </p:cNvPr>
          <p:cNvSpPr>
            <a:spLocks noGrp="1"/>
          </p:cNvSpPr>
          <p:nvPr>
            <p:ph type="ftr" sz="quarter" idx="10"/>
          </p:nvPr>
        </p:nvSpPr>
        <p:spPr>
          <a:xfrm>
            <a:off x="0" y="4868863"/>
            <a:ext cx="3086100" cy="274637"/>
          </a:xfrm>
        </p:spPr>
        <p:txBody>
          <a:bodyPr/>
          <a:lstStyle/>
          <a:p>
            <a:r>
              <a:rPr lang="en-US" dirty="0"/>
              <a:t>SFSU BIOL 708 (2024)</a:t>
            </a:r>
          </a:p>
        </p:txBody>
      </p:sp>
      <p:sp>
        <p:nvSpPr>
          <p:cNvPr id="5" name="Title 4">
            <a:extLst>
              <a:ext uri="{FF2B5EF4-FFF2-40B4-BE49-F238E27FC236}">
                <a16:creationId xmlns:a16="http://schemas.microsoft.com/office/drawing/2014/main" id="{43580F1F-999B-08D0-7365-1C54E87EEC89}"/>
              </a:ext>
            </a:extLst>
          </p:cNvPr>
          <p:cNvSpPr>
            <a:spLocks noGrp="1"/>
          </p:cNvSpPr>
          <p:nvPr>
            <p:ph type="title"/>
          </p:nvPr>
        </p:nvSpPr>
        <p:spPr>
          <a:xfrm>
            <a:off x="720000" y="247777"/>
            <a:ext cx="7704000" cy="277200"/>
          </a:xfrm>
        </p:spPr>
        <p:txBody>
          <a:bodyPr/>
          <a:lstStyle/>
          <a:p>
            <a:r>
              <a:rPr lang="en-US" dirty="0"/>
              <a:t>How to create psychological safety</a:t>
            </a:r>
          </a:p>
        </p:txBody>
      </p:sp>
      <p:sp>
        <p:nvSpPr>
          <p:cNvPr id="3" name="Title 10">
            <a:extLst>
              <a:ext uri="{FF2B5EF4-FFF2-40B4-BE49-F238E27FC236}">
                <a16:creationId xmlns:a16="http://schemas.microsoft.com/office/drawing/2014/main" id="{D4C81590-F517-189C-4559-E55A579B89F8}"/>
              </a:ext>
            </a:extLst>
          </p:cNvPr>
          <p:cNvSpPr txBox="1">
            <a:spLocks/>
          </p:cNvSpPr>
          <p:nvPr/>
        </p:nvSpPr>
        <p:spPr>
          <a:xfrm>
            <a:off x="0" y="1090756"/>
            <a:ext cx="5223013" cy="321232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Montserrat Black"/>
              <a:buNone/>
              <a:defRPr sz="2500" b="0" i="0" u="none" strike="noStrike" cap="none">
                <a:solidFill>
                  <a:schemeClr val="dk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9pPr>
          </a:lstStyle>
          <a:p>
            <a:pPr marL="342900" indent="-342900" algn="l">
              <a:lnSpc>
                <a:spcPct val="150000"/>
              </a:lnSpc>
              <a:buSzPct val="100000"/>
              <a:buFont typeface="+mj-lt"/>
              <a:buAutoNum type="arabicPeriod"/>
            </a:pPr>
            <a:r>
              <a:rPr lang="en-US" sz="1600" dirty="0">
                <a:latin typeface="+mj-lt"/>
              </a:rPr>
              <a:t>Establish clear shared values and best practices</a:t>
            </a:r>
          </a:p>
          <a:p>
            <a:pPr marL="342900" indent="-342900" algn="l">
              <a:lnSpc>
                <a:spcPct val="150000"/>
              </a:lnSpc>
              <a:buSzPct val="100000"/>
              <a:buFont typeface="+mj-lt"/>
              <a:buAutoNum type="arabicPeriod"/>
            </a:pPr>
            <a:r>
              <a:rPr lang="en-US" sz="1600" dirty="0">
                <a:latin typeface="+mj-lt"/>
              </a:rPr>
              <a:t>Encourage open communication</a:t>
            </a:r>
          </a:p>
          <a:p>
            <a:pPr marL="342900" indent="-342900" algn="l">
              <a:lnSpc>
                <a:spcPct val="150000"/>
              </a:lnSpc>
              <a:buSzPct val="100000"/>
              <a:buFont typeface="+mj-lt"/>
              <a:buAutoNum type="arabicPeriod"/>
            </a:pPr>
            <a:r>
              <a:rPr lang="en-US" sz="1600" dirty="0">
                <a:latin typeface="+mj-lt"/>
              </a:rPr>
              <a:t>Practice active listening</a:t>
            </a:r>
          </a:p>
          <a:p>
            <a:pPr marL="342900" indent="-342900" algn="l">
              <a:lnSpc>
                <a:spcPct val="150000"/>
              </a:lnSpc>
              <a:buSzPct val="100000"/>
              <a:buFont typeface="+mj-lt"/>
              <a:buAutoNum type="arabicPeriod"/>
            </a:pPr>
            <a:r>
              <a:rPr lang="en-US" sz="1600" dirty="0">
                <a:latin typeface="+mj-lt"/>
              </a:rPr>
              <a:t>Make sure team members feel supported</a:t>
            </a:r>
          </a:p>
          <a:p>
            <a:pPr marL="342900" indent="-342900" algn="l">
              <a:lnSpc>
                <a:spcPct val="150000"/>
              </a:lnSpc>
              <a:buSzPct val="100000"/>
              <a:buFont typeface="+mj-lt"/>
              <a:buAutoNum type="arabicPeriod"/>
            </a:pPr>
            <a:r>
              <a:rPr lang="en-US" sz="1600" dirty="0">
                <a:latin typeface="+mj-lt"/>
              </a:rPr>
              <a:t>Show appreciation &amp; humility when people speak up</a:t>
            </a:r>
          </a:p>
        </p:txBody>
      </p:sp>
      <p:pic>
        <p:nvPicPr>
          <p:cNvPr id="10" name="Picture 9">
            <a:extLst>
              <a:ext uri="{FF2B5EF4-FFF2-40B4-BE49-F238E27FC236}">
                <a16:creationId xmlns:a16="http://schemas.microsoft.com/office/drawing/2014/main" id="{F2876DDA-FCB7-1155-2D82-981491366F0F}"/>
              </a:ext>
            </a:extLst>
          </p:cNvPr>
          <p:cNvPicPr>
            <a:picLocks noChangeAspect="1"/>
          </p:cNvPicPr>
          <p:nvPr/>
        </p:nvPicPr>
        <p:blipFill>
          <a:blip r:embed="rId3"/>
          <a:stretch>
            <a:fillRect/>
          </a:stretch>
        </p:blipFill>
        <p:spPr>
          <a:xfrm>
            <a:off x="5223013" y="1354534"/>
            <a:ext cx="3832278" cy="2557508"/>
          </a:xfrm>
          <a:prstGeom prst="rect">
            <a:avLst/>
          </a:prstGeom>
        </p:spPr>
      </p:pic>
    </p:spTree>
    <p:extLst>
      <p:ext uri="{BB962C8B-B14F-4D97-AF65-F5344CB8AC3E}">
        <p14:creationId xmlns:p14="http://schemas.microsoft.com/office/powerpoint/2010/main" val="17615404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73"/>
        <p:cNvGrpSpPr/>
        <p:nvPr/>
      </p:nvGrpSpPr>
      <p:grpSpPr>
        <a:xfrm>
          <a:off x="0" y="0"/>
          <a:ext cx="0" cy="0"/>
          <a:chOff x="0" y="0"/>
          <a:chExt cx="0" cy="0"/>
        </a:xfrm>
      </p:grpSpPr>
      <p:sp>
        <p:nvSpPr>
          <p:cNvPr id="2" name="Footer Placeholder 1">
            <a:extLst>
              <a:ext uri="{FF2B5EF4-FFF2-40B4-BE49-F238E27FC236}">
                <a16:creationId xmlns:a16="http://schemas.microsoft.com/office/drawing/2014/main" id="{82228484-187D-AD39-8580-929DE997249D}"/>
              </a:ext>
            </a:extLst>
          </p:cNvPr>
          <p:cNvSpPr>
            <a:spLocks noGrp="1"/>
          </p:cNvSpPr>
          <p:nvPr>
            <p:ph type="ftr" sz="quarter" idx="10"/>
          </p:nvPr>
        </p:nvSpPr>
        <p:spPr>
          <a:xfrm>
            <a:off x="0" y="4868863"/>
            <a:ext cx="3086100" cy="274637"/>
          </a:xfrm>
        </p:spPr>
        <p:txBody>
          <a:bodyPr/>
          <a:lstStyle/>
          <a:p>
            <a:r>
              <a:rPr lang="en-US" dirty="0"/>
              <a:t>SFSU BIOL 708 (2024)</a:t>
            </a:r>
          </a:p>
        </p:txBody>
      </p:sp>
      <p:sp>
        <p:nvSpPr>
          <p:cNvPr id="5" name="Title 4">
            <a:extLst>
              <a:ext uri="{FF2B5EF4-FFF2-40B4-BE49-F238E27FC236}">
                <a16:creationId xmlns:a16="http://schemas.microsoft.com/office/drawing/2014/main" id="{43580F1F-999B-08D0-7365-1C54E87EEC89}"/>
              </a:ext>
            </a:extLst>
          </p:cNvPr>
          <p:cNvSpPr>
            <a:spLocks noGrp="1"/>
          </p:cNvSpPr>
          <p:nvPr>
            <p:ph type="title"/>
          </p:nvPr>
        </p:nvSpPr>
        <p:spPr>
          <a:xfrm>
            <a:off x="720000" y="247777"/>
            <a:ext cx="7704000" cy="277200"/>
          </a:xfrm>
        </p:spPr>
        <p:txBody>
          <a:bodyPr/>
          <a:lstStyle/>
          <a:p>
            <a:r>
              <a:rPr lang="en-US" dirty="0"/>
              <a:t>Misconceptions about psychological safety</a:t>
            </a:r>
          </a:p>
        </p:txBody>
      </p:sp>
      <p:sp>
        <p:nvSpPr>
          <p:cNvPr id="3" name="Title 10">
            <a:extLst>
              <a:ext uri="{FF2B5EF4-FFF2-40B4-BE49-F238E27FC236}">
                <a16:creationId xmlns:a16="http://schemas.microsoft.com/office/drawing/2014/main" id="{D4C81590-F517-189C-4559-E55A579B89F8}"/>
              </a:ext>
            </a:extLst>
          </p:cNvPr>
          <p:cNvSpPr txBox="1">
            <a:spLocks/>
          </p:cNvSpPr>
          <p:nvPr/>
        </p:nvSpPr>
        <p:spPr>
          <a:xfrm>
            <a:off x="145887" y="1109269"/>
            <a:ext cx="5522751" cy="338725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Montserrat Black"/>
              <a:buNone/>
              <a:defRPr sz="2500" b="0" i="0" u="none" strike="noStrike" cap="none">
                <a:solidFill>
                  <a:schemeClr val="dk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9pPr>
          </a:lstStyle>
          <a:p>
            <a:pPr algn="l">
              <a:buSzPct val="100000"/>
            </a:pPr>
            <a:r>
              <a:rPr lang="en-US" sz="1600" dirty="0">
                <a:solidFill>
                  <a:schemeClr val="accent6"/>
                </a:solidFill>
                <a:latin typeface="+mj-lt"/>
              </a:rPr>
              <a:t>1) It’s all about being nice</a:t>
            </a:r>
            <a:endParaRPr lang="en-US" sz="1600" dirty="0">
              <a:solidFill>
                <a:schemeClr val="accent6"/>
              </a:solidFill>
              <a:latin typeface="+mj-lt"/>
              <a:cs typeface="Arial"/>
              <a:sym typeface="Arial"/>
            </a:endParaRPr>
          </a:p>
          <a:p>
            <a:pPr algn="l">
              <a:buSzPct val="100000"/>
            </a:pPr>
            <a:r>
              <a:rPr lang="en-US" sz="1600" i="1" dirty="0">
                <a:latin typeface="+mj-lt"/>
                <a:cs typeface="Montserrat Black"/>
                <a:sym typeface="Montserrat Black"/>
              </a:rPr>
              <a:t>In fact, there are many polite workplaces that don’t have psychological safety because there’s no candor. People feel silenced by the enforced politeness. Unfortunately, at work, nice is often synonymous with not being candid.</a:t>
            </a:r>
          </a:p>
          <a:p>
            <a:pPr algn="l">
              <a:buSzPct val="100000"/>
            </a:pPr>
            <a:endParaRPr lang="en-US" sz="1600" i="1" dirty="0">
              <a:latin typeface="+mj-lt"/>
              <a:cs typeface="Montserrat Black"/>
              <a:sym typeface="Montserrat Black"/>
            </a:endParaRPr>
          </a:p>
          <a:p>
            <a:pPr algn="l">
              <a:buSzPct val="100000"/>
            </a:pPr>
            <a:r>
              <a:rPr lang="en-US" sz="1600" i="1" dirty="0">
                <a:latin typeface="+mj-lt"/>
                <a:cs typeface="Montserrat Black"/>
                <a:sym typeface="Montserrat Black"/>
              </a:rPr>
              <a:t> </a:t>
            </a:r>
          </a:p>
          <a:p>
            <a:pPr algn="l">
              <a:buSzPct val="100000"/>
            </a:pPr>
            <a:endParaRPr lang="en-US" sz="1600" dirty="0">
              <a:latin typeface="+mj-lt"/>
              <a:cs typeface="Montserrat Black"/>
              <a:sym typeface="Montserrat Black"/>
            </a:endParaRPr>
          </a:p>
          <a:p>
            <a:pPr lvl="1" algn="l">
              <a:buSzPct val="100000"/>
            </a:pPr>
            <a:r>
              <a:rPr lang="en-US" sz="1600" dirty="0">
                <a:solidFill>
                  <a:schemeClr val="accent6"/>
                </a:solidFill>
                <a:latin typeface="+mj-lt"/>
                <a:cs typeface="Montserrat Black"/>
                <a:sym typeface="Montserrat Black"/>
              </a:rPr>
              <a:t>2) You must feel comfortable in a psychologically safe environment</a:t>
            </a:r>
          </a:p>
          <a:p>
            <a:pPr lvl="1" algn="l">
              <a:buSzPct val="100000"/>
            </a:pPr>
            <a:r>
              <a:rPr lang="en-US" sz="1600" i="1" dirty="0">
                <a:latin typeface="+mj-lt"/>
                <a:cs typeface="Montserrat Black"/>
                <a:sym typeface="Montserrat Black"/>
              </a:rPr>
              <a:t>Learning and messing up and pointing out mistakes is usually uncomfortable. Being vulnerable will feel risky. The key is to take risks in a safe environment – one without negative interpersonal consequences.</a:t>
            </a:r>
          </a:p>
        </p:txBody>
      </p:sp>
      <p:sp>
        <p:nvSpPr>
          <p:cNvPr id="6" name="TextBox 5">
            <a:extLst>
              <a:ext uri="{FF2B5EF4-FFF2-40B4-BE49-F238E27FC236}">
                <a16:creationId xmlns:a16="http://schemas.microsoft.com/office/drawing/2014/main" id="{F294CAD1-F3A9-3CA4-E359-6795D161AB9E}"/>
              </a:ext>
            </a:extLst>
          </p:cNvPr>
          <p:cNvSpPr txBox="1"/>
          <p:nvPr/>
        </p:nvSpPr>
        <p:spPr>
          <a:xfrm>
            <a:off x="3913035" y="4638030"/>
            <a:ext cx="5437698" cy="461665"/>
          </a:xfrm>
          <a:prstGeom prst="rect">
            <a:avLst/>
          </a:prstGeom>
          <a:noFill/>
        </p:spPr>
        <p:txBody>
          <a:bodyPr wrap="square">
            <a:spAutoFit/>
          </a:bodyPr>
          <a:lstStyle/>
          <a:p>
            <a:r>
              <a:rPr lang="en-US" sz="1200" dirty="0"/>
              <a:t>From Gallo, A. (2023). </a:t>
            </a:r>
            <a:r>
              <a:rPr lang="en-US" sz="1200" i="1" dirty="0"/>
              <a:t>What is Psychological Safety?</a:t>
            </a:r>
            <a:r>
              <a:rPr lang="en-US" sz="1200" dirty="0"/>
              <a:t> Harvard Business Review. https://</a:t>
            </a:r>
            <a:r>
              <a:rPr lang="en-US" sz="1200" dirty="0" err="1"/>
              <a:t>hbr.org</a:t>
            </a:r>
            <a:r>
              <a:rPr lang="en-US" sz="1200" dirty="0"/>
              <a:t>/2023/02/what-is-psychological-safety</a:t>
            </a:r>
          </a:p>
        </p:txBody>
      </p:sp>
      <p:pic>
        <p:nvPicPr>
          <p:cNvPr id="10" name="Picture 9">
            <a:extLst>
              <a:ext uri="{FF2B5EF4-FFF2-40B4-BE49-F238E27FC236}">
                <a16:creationId xmlns:a16="http://schemas.microsoft.com/office/drawing/2014/main" id="{AB6155BE-5922-DD9D-8E3A-6AA4D83E4B7D}"/>
              </a:ext>
            </a:extLst>
          </p:cNvPr>
          <p:cNvPicPr>
            <a:picLocks noChangeAspect="1"/>
          </p:cNvPicPr>
          <p:nvPr/>
        </p:nvPicPr>
        <p:blipFill>
          <a:blip r:embed="rId3"/>
          <a:stretch>
            <a:fillRect/>
          </a:stretch>
        </p:blipFill>
        <p:spPr>
          <a:xfrm>
            <a:off x="5758715" y="1656482"/>
            <a:ext cx="3120128" cy="2082248"/>
          </a:xfrm>
          <a:prstGeom prst="rect">
            <a:avLst/>
          </a:prstGeom>
        </p:spPr>
      </p:pic>
    </p:spTree>
    <p:extLst>
      <p:ext uri="{BB962C8B-B14F-4D97-AF65-F5344CB8AC3E}">
        <p14:creationId xmlns:p14="http://schemas.microsoft.com/office/powerpoint/2010/main" val="2898097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73"/>
        <p:cNvGrpSpPr/>
        <p:nvPr/>
      </p:nvGrpSpPr>
      <p:grpSpPr>
        <a:xfrm>
          <a:off x="0" y="0"/>
          <a:ext cx="0" cy="0"/>
          <a:chOff x="0" y="0"/>
          <a:chExt cx="0" cy="0"/>
        </a:xfrm>
      </p:grpSpPr>
      <p:sp>
        <p:nvSpPr>
          <p:cNvPr id="2" name="Footer Placeholder 1">
            <a:extLst>
              <a:ext uri="{FF2B5EF4-FFF2-40B4-BE49-F238E27FC236}">
                <a16:creationId xmlns:a16="http://schemas.microsoft.com/office/drawing/2014/main" id="{82228484-187D-AD39-8580-929DE997249D}"/>
              </a:ext>
            </a:extLst>
          </p:cNvPr>
          <p:cNvSpPr>
            <a:spLocks noGrp="1"/>
          </p:cNvSpPr>
          <p:nvPr>
            <p:ph type="ftr" sz="quarter" idx="10"/>
          </p:nvPr>
        </p:nvSpPr>
        <p:spPr>
          <a:xfrm>
            <a:off x="0" y="4868863"/>
            <a:ext cx="3086100" cy="274637"/>
          </a:xfrm>
        </p:spPr>
        <p:txBody>
          <a:bodyPr/>
          <a:lstStyle/>
          <a:p>
            <a:r>
              <a:rPr lang="en-US" dirty="0"/>
              <a:t>SFSU BIOL 708 (2024)</a:t>
            </a:r>
          </a:p>
        </p:txBody>
      </p:sp>
      <p:pic>
        <p:nvPicPr>
          <p:cNvPr id="4098" name="Picture 2" descr="Psychological Safety at work doesn't mean that everybody is nice to each other all the time. It means that people feel free to &quot;brainstorm out loud&quot;, voice half-finished thoughts, openly challenge the status quo, share feedback and work through disagreements together.">
            <a:extLst>
              <a:ext uri="{FF2B5EF4-FFF2-40B4-BE49-F238E27FC236}">
                <a16:creationId xmlns:a16="http://schemas.microsoft.com/office/drawing/2014/main" id="{66BD888B-E2FC-6CBB-6060-5B343B42D3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0359" y="34468"/>
            <a:ext cx="4834395" cy="483439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8CF95F0-FADE-2181-A85B-E307043823C9}"/>
              </a:ext>
            </a:extLst>
          </p:cNvPr>
          <p:cNvSpPr txBox="1"/>
          <p:nvPr/>
        </p:nvSpPr>
        <p:spPr>
          <a:xfrm>
            <a:off x="1900359" y="4880262"/>
            <a:ext cx="7172078" cy="276999"/>
          </a:xfrm>
          <a:prstGeom prst="rect">
            <a:avLst/>
          </a:prstGeom>
          <a:noFill/>
        </p:spPr>
        <p:txBody>
          <a:bodyPr wrap="square">
            <a:spAutoFit/>
          </a:bodyPr>
          <a:lstStyle/>
          <a:p>
            <a:r>
              <a:rPr lang="en-US" sz="1200" dirty="0"/>
              <a:t>https://</a:t>
            </a:r>
            <a:r>
              <a:rPr lang="en-US" sz="1200" dirty="0" err="1"/>
              <a:t>www.ccl.org</a:t>
            </a:r>
            <a:r>
              <a:rPr lang="en-US" sz="1200" dirty="0"/>
              <a:t>/articles/leading-effectively-articles/what-is-psychological-safety-at-work/</a:t>
            </a:r>
          </a:p>
        </p:txBody>
      </p:sp>
    </p:spTree>
    <p:extLst>
      <p:ext uri="{BB962C8B-B14F-4D97-AF65-F5344CB8AC3E}">
        <p14:creationId xmlns:p14="http://schemas.microsoft.com/office/powerpoint/2010/main" val="38368754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73"/>
        <p:cNvGrpSpPr/>
        <p:nvPr/>
      </p:nvGrpSpPr>
      <p:grpSpPr>
        <a:xfrm>
          <a:off x="0" y="0"/>
          <a:ext cx="0" cy="0"/>
          <a:chOff x="0" y="0"/>
          <a:chExt cx="0" cy="0"/>
        </a:xfrm>
      </p:grpSpPr>
      <p:sp>
        <p:nvSpPr>
          <p:cNvPr id="11" name="Title 10">
            <a:extLst>
              <a:ext uri="{FF2B5EF4-FFF2-40B4-BE49-F238E27FC236}">
                <a16:creationId xmlns:a16="http://schemas.microsoft.com/office/drawing/2014/main" id="{7DF6A65D-5DB8-48E4-93DD-C2772C3FD339}"/>
              </a:ext>
            </a:extLst>
          </p:cNvPr>
          <p:cNvSpPr>
            <a:spLocks noGrp="1"/>
          </p:cNvSpPr>
          <p:nvPr>
            <p:ph type="title"/>
          </p:nvPr>
        </p:nvSpPr>
        <p:spPr>
          <a:xfrm>
            <a:off x="580428" y="413515"/>
            <a:ext cx="7704000" cy="970012"/>
          </a:xfrm>
        </p:spPr>
        <p:txBody>
          <a:bodyPr/>
          <a:lstStyle/>
          <a:p>
            <a:r>
              <a:rPr lang="en-US" dirty="0"/>
              <a:t>Activity: </a:t>
            </a:r>
            <a:br>
              <a:rPr lang="en-US" dirty="0"/>
            </a:br>
            <a:r>
              <a:rPr lang="en-US" dirty="0"/>
              <a:t>Stop, Start, Continue</a:t>
            </a:r>
          </a:p>
        </p:txBody>
      </p:sp>
      <p:sp>
        <p:nvSpPr>
          <p:cNvPr id="2" name="Footer Placeholder 1">
            <a:extLst>
              <a:ext uri="{FF2B5EF4-FFF2-40B4-BE49-F238E27FC236}">
                <a16:creationId xmlns:a16="http://schemas.microsoft.com/office/drawing/2014/main" id="{82228484-187D-AD39-8580-929DE997249D}"/>
              </a:ext>
            </a:extLst>
          </p:cNvPr>
          <p:cNvSpPr>
            <a:spLocks noGrp="1"/>
          </p:cNvSpPr>
          <p:nvPr>
            <p:ph type="ftr" sz="quarter" idx="10"/>
          </p:nvPr>
        </p:nvSpPr>
        <p:spPr>
          <a:xfrm>
            <a:off x="0" y="4868863"/>
            <a:ext cx="3086100" cy="274637"/>
          </a:xfrm>
        </p:spPr>
        <p:txBody>
          <a:bodyPr/>
          <a:lstStyle/>
          <a:p>
            <a:r>
              <a:rPr lang="en-US" dirty="0"/>
              <a:t>SFSU BIOL 708 (2024)</a:t>
            </a:r>
          </a:p>
        </p:txBody>
      </p:sp>
      <p:sp>
        <p:nvSpPr>
          <p:cNvPr id="4" name="Title 10">
            <a:extLst>
              <a:ext uri="{FF2B5EF4-FFF2-40B4-BE49-F238E27FC236}">
                <a16:creationId xmlns:a16="http://schemas.microsoft.com/office/drawing/2014/main" id="{910A548A-D1D3-D7E7-DC5F-00AAD43CF1CF}"/>
              </a:ext>
            </a:extLst>
          </p:cNvPr>
          <p:cNvSpPr txBox="1">
            <a:spLocks/>
          </p:cNvSpPr>
          <p:nvPr/>
        </p:nvSpPr>
        <p:spPr>
          <a:xfrm>
            <a:off x="72871" y="1571113"/>
            <a:ext cx="7186671" cy="2574314"/>
          </a:xfrm>
          <a:prstGeom prst="rect">
            <a:avLst/>
          </a:prstGeom>
          <a:solidFill>
            <a:schemeClr val="bg1">
              <a:lumMod val="40000"/>
              <a:lumOff val="6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Montserrat Black"/>
              <a:buNone/>
              <a:defRPr sz="2500" b="0" i="0" u="none" strike="noStrike" cap="none">
                <a:solidFill>
                  <a:schemeClr val="dk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9pPr>
          </a:lstStyle>
          <a:p>
            <a:r>
              <a:rPr lang="en-US" sz="1800" i="1" dirty="0">
                <a:solidFill>
                  <a:schemeClr val="bg2"/>
                </a:solidFill>
                <a:latin typeface="+mj-lt"/>
              </a:rPr>
              <a:t>Use post-it notes to provide constructive feedback </a:t>
            </a:r>
          </a:p>
          <a:p>
            <a:r>
              <a:rPr lang="en-US" sz="1800" i="1" dirty="0">
                <a:solidFill>
                  <a:schemeClr val="bg2"/>
                </a:solidFill>
                <a:latin typeface="+mj-lt"/>
              </a:rPr>
              <a:t>on the EOS Center community</a:t>
            </a:r>
          </a:p>
          <a:p>
            <a:endParaRPr lang="en-US" sz="1800" i="1" dirty="0">
              <a:solidFill>
                <a:schemeClr val="bg2"/>
              </a:solidFill>
              <a:latin typeface="+mj-lt"/>
            </a:endParaRPr>
          </a:p>
          <a:p>
            <a:pPr algn="l"/>
            <a:r>
              <a:rPr lang="en-US" sz="1800" u="sng" dirty="0">
                <a:solidFill>
                  <a:schemeClr val="bg2"/>
                </a:solidFill>
                <a:latin typeface="+mj-lt"/>
              </a:rPr>
              <a:t>Write one activity on each post-it note </a:t>
            </a:r>
          </a:p>
          <a:p>
            <a:pPr algn="l"/>
            <a:r>
              <a:rPr lang="en-US" sz="1800" b="1" dirty="0">
                <a:solidFill>
                  <a:srgbClr val="DB9BD6"/>
                </a:solidFill>
                <a:latin typeface="+mj-lt"/>
              </a:rPr>
              <a:t>Pink notes: things you would like the EOS Center to stop doing</a:t>
            </a:r>
          </a:p>
          <a:p>
            <a:pPr algn="l"/>
            <a:r>
              <a:rPr lang="en-US" sz="1800" b="1" dirty="0">
                <a:solidFill>
                  <a:srgbClr val="FFFF00"/>
                </a:solidFill>
                <a:latin typeface="+mj-lt"/>
              </a:rPr>
              <a:t>Yellow notes: things you are happy to be continued as they are</a:t>
            </a:r>
          </a:p>
          <a:p>
            <a:pPr algn="l"/>
            <a:r>
              <a:rPr lang="en-US" sz="1800" b="1" dirty="0">
                <a:solidFill>
                  <a:srgbClr val="00B050"/>
                </a:solidFill>
                <a:latin typeface="+mj-lt"/>
              </a:rPr>
              <a:t>Green notes: things you would like to start happening</a:t>
            </a:r>
          </a:p>
        </p:txBody>
      </p:sp>
      <p:pic>
        <p:nvPicPr>
          <p:cNvPr id="2052" name="Picture 4" descr="Traffic Lights Royalty-free Stock Vector Images and Clip Art">
            <a:extLst>
              <a:ext uri="{FF2B5EF4-FFF2-40B4-BE49-F238E27FC236}">
                <a16:creationId xmlns:a16="http://schemas.microsoft.com/office/drawing/2014/main" id="{9129B29C-CD59-8229-87D0-F0C0FD6F24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7721" y="3340092"/>
            <a:ext cx="1803408" cy="18034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1854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73"/>
        <p:cNvGrpSpPr/>
        <p:nvPr/>
      </p:nvGrpSpPr>
      <p:grpSpPr>
        <a:xfrm>
          <a:off x="0" y="0"/>
          <a:ext cx="0" cy="0"/>
          <a:chOff x="0" y="0"/>
          <a:chExt cx="0" cy="0"/>
        </a:xfrm>
      </p:grpSpPr>
      <p:sp>
        <p:nvSpPr>
          <p:cNvPr id="11" name="Title 10">
            <a:extLst>
              <a:ext uri="{FF2B5EF4-FFF2-40B4-BE49-F238E27FC236}">
                <a16:creationId xmlns:a16="http://schemas.microsoft.com/office/drawing/2014/main" id="{7DF6A65D-5DB8-48E4-93DD-C2772C3FD339}"/>
              </a:ext>
            </a:extLst>
          </p:cNvPr>
          <p:cNvSpPr>
            <a:spLocks noGrp="1"/>
          </p:cNvSpPr>
          <p:nvPr>
            <p:ph type="title"/>
          </p:nvPr>
        </p:nvSpPr>
        <p:spPr>
          <a:xfrm>
            <a:off x="580428" y="413515"/>
            <a:ext cx="7704000" cy="970012"/>
          </a:xfrm>
        </p:spPr>
        <p:txBody>
          <a:bodyPr/>
          <a:lstStyle/>
          <a:p>
            <a:r>
              <a:rPr lang="en-US" dirty="0"/>
              <a:t>Activity: </a:t>
            </a:r>
            <a:br>
              <a:rPr lang="en-US" dirty="0"/>
            </a:br>
            <a:r>
              <a:rPr lang="en-US" dirty="0"/>
              <a:t>Stop, Start, Continue</a:t>
            </a:r>
          </a:p>
        </p:txBody>
      </p:sp>
      <p:sp>
        <p:nvSpPr>
          <p:cNvPr id="2" name="Footer Placeholder 1">
            <a:extLst>
              <a:ext uri="{FF2B5EF4-FFF2-40B4-BE49-F238E27FC236}">
                <a16:creationId xmlns:a16="http://schemas.microsoft.com/office/drawing/2014/main" id="{82228484-187D-AD39-8580-929DE997249D}"/>
              </a:ext>
            </a:extLst>
          </p:cNvPr>
          <p:cNvSpPr>
            <a:spLocks noGrp="1"/>
          </p:cNvSpPr>
          <p:nvPr>
            <p:ph type="ftr" sz="quarter" idx="10"/>
          </p:nvPr>
        </p:nvSpPr>
        <p:spPr>
          <a:xfrm>
            <a:off x="0" y="4868863"/>
            <a:ext cx="3086100" cy="274637"/>
          </a:xfrm>
        </p:spPr>
        <p:txBody>
          <a:bodyPr/>
          <a:lstStyle/>
          <a:p>
            <a:r>
              <a:rPr lang="en-US" dirty="0"/>
              <a:t>SFSU BIOL 708 (2024)</a:t>
            </a:r>
          </a:p>
        </p:txBody>
      </p:sp>
      <p:sp>
        <p:nvSpPr>
          <p:cNvPr id="4" name="Title 10">
            <a:extLst>
              <a:ext uri="{FF2B5EF4-FFF2-40B4-BE49-F238E27FC236}">
                <a16:creationId xmlns:a16="http://schemas.microsoft.com/office/drawing/2014/main" id="{910A548A-D1D3-D7E7-DC5F-00AAD43CF1CF}"/>
              </a:ext>
            </a:extLst>
          </p:cNvPr>
          <p:cNvSpPr txBox="1">
            <a:spLocks/>
          </p:cNvSpPr>
          <p:nvPr/>
        </p:nvSpPr>
        <p:spPr>
          <a:xfrm>
            <a:off x="406825" y="1793617"/>
            <a:ext cx="7186671" cy="2574314"/>
          </a:xfrm>
          <a:prstGeom prst="rect">
            <a:avLst/>
          </a:prstGeom>
          <a:solidFill>
            <a:schemeClr val="bg1">
              <a:lumMod val="40000"/>
              <a:lumOff val="6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Montserrat Black"/>
              <a:buNone/>
              <a:defRPr sz="2500" b="0" i="0" u="none" strike="noStrike" cap="none">
                <a:solidFill>
                  <a:schemeClr val="dk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500"/>
              <a:buFont typeface="Arial"/>
              <a:buNone/>
              <a:defRPr sz="3500" b="0" i="0" u="none" strike="noStrike" cap="none">
                <a:solidFill>
                  <a:schemeClr val="dk1"/>
                </a:solidFill>
                <a:latin typeface="Arial"/>
                <a:ea typeface="Arial"/>
                <a:cs typeface="Arial"/>
                <a:sym typeface="Arial"/>
              </a:defRPr>
            </a:lvl9pPr>
          </a:lstStyle>
          <a:p>
            <a:pPr algn="l"/>
            <a:r>
              <a:rPr lang="en-US" sz="1800" i="1" dirty="0">
                <a:solidFill>
                  <a:schemeClr val="bg2"/>
                </a:solidFill>
                <a:latin typeface="+mj-lt"/>
              </a:rPr>
              <a:t>Discuss: </a:t>
            </a:r>
          </a:p>
          <a:p>
            <a:pPr algn="l"/>
            <a:endParaRPr lang="en-US" sz="1800" i="1" dirty="0">
              <a:solidFill>
                <a:schemeClr val="bg2"/>
              </a:solidFill>
              <a:latin typeface="+mj-lt"/>
            </a:endParaRPr>
          </a:p>
          <a:p>
            <a:pPr algn="l"/>
            <a:r>
              <a:rPr lang="en-US" sz="1800" i="1" dirty="0">
                <a:solidFill>
                  <a:schemeClr val="bg2"/>
                </a:solidFill>
                <a:latin typeface="+mj-lt"/>
              </a:rPr>
              <a:t>Are there any clear themes?</a:t>
            </a:r>
            <a:br>
              <a:rPr lang="en-US" sz="1800" i="1" dirty="0">
                <a:solidFill>
                  <a:schemeClr val="bg2"/>
                </a:solidFill>
                <a:latin typeface="+mj-lt"/>
              </a:rPr>
            </a:br>
            <a:r>
              <a:rPr lang="en-US" sz="1800" i="1" dirty="0">
                <a:solidFill>
                  <a:schemeClr val="bg2"/>
                </a:solidFill>
                <a:latin typeface="+mj-lt"/>
              </a:rPr>
              <a:t>Any changes we might want to make?</a:t>
            </a:r>
          </a:p>
          <a:p>
            <a:pPr algn="l"/>
            <a:r>
              <a:rPr lang="en-US" sz="1800" i="1" dirty="0">
                <a:solidFill>
                  <a:schemeClr val="bg2"/>
                </a:solidFill>
                <a:latin typeface="+mj-lt"/>
              </a:rPr>
              <a:t>How should we implement them? </a:t>
            </a:r>
            <a:endParaRPr lang="en-US" sz="1800" dirty="0">
              <a:solidFill>
                <a:srgbClr val="00B050"/>
              </a:solidFill>
              <a:latin typeface="+mj-lt"/>
            </a:endParaRPr>
          </a:p>
        </p:txBody>
      </p:sp>
      <p:pic>
        <p:nvPicPr>
          <p:cNvPr id="2052" name="Picture 4" descr="Traffic Lights Royalty-free Stock Vector Images and Clip Art">
            <a:extLst>
              <a:ext uri="{FF2B5EF4-FFF2-40B4-BE49-F238E27FC236}">
                <a16:creationId xmlns:a16="http://schemas.microsoft.com/office/drawing/2014/main" id="{9129B29C-CD59-8229-87D0-F0C0FD6F24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66337" y="3013000"/>
            <a:ext cx="2066345" cy="20663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4429840"/>
      </p:ext>
    </p:extLst>
  </p:cSld>
  <p:clrMapOvr>
    <a:masterClrMapping/>
  </p:clrMapOvr>
</p:sld>
</file>

<file path=ppt/theme/theme1.xml><?xml version="1.0" encoding="utf-8"?>
<a:theme xmlns:a="http://schemas.openxmlformats.org/drawingml/2006/main" name="Water Thesis by Slidesgo">
  <a:themeElements>
    <a:clrScheme name="Simple Light">
      <a:dk1>
        <a:srgbClr val="FFFFFF"/>
      </a:dk1>
      <a:lt1>
        <a:srgbClr val="3EB6D8"/>
      </a:lt1>
      <a:dk2>
        <a:srgbClr val="000000"/>
      </a:dk2>
      <a:lt2>
        <a:srgbClr val="51BFDF"/>
      </a:lt2>
      <a:accent1>
        <a:srgbClr val="35B1D6"/>
      </a:accent1>
      <a:accent2>
        <a:srgbClr val="3BAECF"/>
      </a:accent2>
      <a:accent3>
        <a:srgbClr val="70CBE6"/>
      </a:accent3>
      <a:accent4>
        <a:srgbClr val="78D7F1"/>
      </a:accent4>
      <a:accent5>
        <a:srgbClr val="4298B8"/>
      </a:accent5>
      <a:accent6>
        <a:srgbClr val="26647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788</TotalTime>
  <Words>366</Words>
  <Application>Microsoft Macintosh PowerPoint</Application>
  <PresentationFormat>On-screen Show (16:9)</PresentationFormat>
  <Paragraphs>46</Paragraphs>
  <Slides>10</Slides>
  <Notes>10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GT America</vt:lpstr>
      <vt:lpstr>Montserrat Black</vt:lpstr>
      <vt:lpstr>Manjari</vt:lpstr>
      <vt:lpstr>Roboto Condensed Light</vt:lpstr>
      <vt:lpstr>Open Sans</vt:lpstr>
      <vt:lpstr>Oswald</vt:lpstr>
      <vt:lpstr>Water Thesis by Slidesgo</vt:lpstr>
      <vt:lpstr>PowerPoint Presentation</vt:lpstr>
      <vt:lpstr>What is Psychological Safety?</vt:lpstr>
      <vt:lpstr>Psychological Safety</vt:lpstr>
      <vt:lpstr>Building a psychologically safe workplace</vt:lpstr>
      <vt:lpstr>How to create psychological safety</vt:lpstr>
      <vt:lpstr>Misconceptions about psychological safety</vt:lpstr>
      <vt:lpstr>PowerPoint Presentation</vt:lpstr>
      <vt:lpstr>Activity:  Stop, Start, Continue</vt:lpstr>
      <vt:lpstr>Activity:  Stop, Start, Continue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Thesis</dc:title>
  <dc:creator>Anne Simonis</dc:creator>
  <cp:lastModifiedBy>Anne Simonis</cp:lastModifiedBy>
  <cp:revision>68</cp:revision>
  <dcterms:modified xsi:type="dcterms:W3CDTF">2024-11-18T03:56:30Z</dcterms:modified>
</cp:coreProperties>
</file>